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323" r:id="rId7"/>
    <p:sldId id="320" r:id="rId8"/>
    <p:sldId id="340" r:id="rId9"/>
    <p:sldId id="321" r:id="rId10"/>
    <p:sldId id="341" r:id="rId11"/>
    <p:sldId id="314" r:id="rId12"/>
    <p:sldId id="261" r:id="rId13"/>
    <p:sldId id="346" r:id="rId14"/>
    <p:sldId id="313" r:id="rId15"/>
    <p:sldId id="303" r:id="rId16"/>
    <p:sldId id="343" r:id="rId17"/>
    <p:sldId id="348" r:id="rId18"/>
    <p:sldId id="347" r:id="rId19"/>
    <p:sldId id="344" r:id="rId20"/>
    <p:sldId id="345" r:id="rId21"/>
    <p:sldId id="342" r:id="rId22"/>
    <p:sldId id="331" r:id="rId23"/>
    <p:sldId id="326" r:id="rId24"/>
    <p:sldId id="327" r:id="rId25"/>
    <p:sldId id="328" r:id="rId26"/>
    <p:sldId id="329" r:id="rId27"/>
    <p:sldId id="330" r:id="rId28"/>
    <p:sldId id="325" r:id="rId29"/>
    <p:sldId id="336" r:id="rId30"/>
    <p:sldId id="339" r:id="rId31"/>
    <p:sldId id="338" r:id="rId32"/>
    <p:sldId id="351" r:id="rId33"/>
    <p:sldId id="337" r:id="rId34"/>
    <p:sldId id="332" r:id="rId35"/>
    <p:sldId id="333" r:id="rId36"/>
    <p:sldId id="352" r:id="rId37"/>
    <p:sldId id="335" r:id="rId38"/>
    <p:sldId id="350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3AC55-5B74-13A1-3C3E-4983A107D3BA}" v="31" dt="2022-06-09T21:15:28.906"/>
    <p1510:client id="{2B3981C8-D363-764A-849F-30B45BD497A2}" v="59" dt="2022-06-09T20:43:27.108"/>
    <p1510:client id="{32333FA6-B640-44F8-A73E-8727ACEA13E7}" v="213" dt="2022-06-07T18:25:38.684"/>
    <p1510:client id="{37418506-8096-4257-837E-05DD44345B10}" v="124" dt="2022-06-07T21:59:07.479"/>
    <p1510:client id="{395A609D-F22D-8702-98B7-6A2331B1FE76}" v="106" dt="2022-06-09T13:43:07.720"/>
    <p1510:client id="{65FF0A5F-C479-CA2A-24B5-DDF71D82A457}" v="6" dt="2022-06-09T14:55:21.029"/>
    <p1510:client id="{C7CE3C80-4D34-7ECF-B267-46148E3904B4}" v="22" dt="2022-06-09T21:27:02.141"/>
    <p1510:client id="{E484928A-BFC0-48C3-B94C-48E4FCD4EF7C}" v="295" dt="2022-06-09T14:51:58.357"/>
    <p1510:client id="{EF879FBF-9071-2E98-C199-FF0AFB9D0BB4}" v="361" dt="2022-06-08T22:33:31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35252decdaa4c78794622ba6507442ab6b686ebda77a4189a0db2b584ed9702::" providerId="AD" clId="Web-{65FF0A5F-C479-CA2A-24B5-DDF71D82A457}"/>
    <pc:docChg chg="modSld">
      <pc:chgData name="Guest User" userId="S::urn:spo:anon#935252decdaa4c78794622ba6507442ab6b686ebda77a4189a0db2b584ed9702::" providerId="AD" clId="Web-{65FF0A5F-C479-CA2A-24B5-DDF71D82A457}" dt="2022-06-09T14:55:20.311" v="4" actId="20577"/>
      <pc:docMkLst>
        <pc:docMk/>
      </pc:docMkLst>
      <pc:sldChg chg="modSp">
        <pc:chgData name="Guest User" userId="S::urn:spo:anon#935252decdaa4c78794622ba6507442ab6b686ebda77a4189a0db2b584ed9702::" providerId="AD" clId="Web-{65FF0A5F-C479-CA2A-24B5-DDF71D82A457}" dt="2022-06-09T14:55:20.311" v="4" actId="20577"/>
        <pc:sldMkLst>
          <pc:docMk/>
          <pc:sldMk cId="275457789" sldId="348"/>
        </pc:sldMkLst>
        <pc:spChg chg="mod">
          <ac:chgData name="Guest User" userId="S::urn:spo:anon#935252decdaa4c78794622ba6507442ab6b686ebda77a4189a0db2b584ed9702::" providerId="AD" clId="Web-{65FF0A5F-C479-CA2A-24B5-DDF71D82A457}" dt="2022-06-09T14:55:20.311" v="4" actId="20577"/>
          <ac:spMkLst>
            <pc:docMk/>
            <pc:sldMk cId="275457789" sldId="348"/>
            <ac:spMk id="3" creationId="{6233A4D4-6A03-5E70-6D98-6A05297B9EB9}"/>
          </ac:spMkLst>
        </pc:spChg>
      </pc:sldChg>
    </pc:docChg>
  </pc:docChgLst>
  <pc:docChgLst>
    <pc:chgData name="America Ramirez" userId="bc932b9e7d729cd7" providerId="LiveId" clId="{32333FA6-B640-44F8-A73E-8727ACEA13E7}"/>
    <pc:docChg chg="undo redo custSel addSld delSld modSld">
      <pc:chgData name="America Ramirez" userId="bc932b9e7d729cd7" providerId="LiveId" clId="{32333FA6-B640-44F8-A73E-8727ACEA13E7}" dt="2022-06-07T18:53:20.418" v="7964" actId="20577"/>
      <pc:docMkLst>
        <pc:docMk/>
      </pc:docMkLst>
      <pc:sldChg chg="modSp mod modTransition">
        <pc:chgData name="America Ramirez" userId="bc932b9e7d729cd7" providerId="LiveId" clId="{32333FA6-B640-44F8-A73E-8727ACEA13E7}" dt="2022-06-07T18:23:54.355" v="6597"/>
        <pc:sldMkLst>
          <pc:docMk/>
          <pc:sldMk cId="2259308896" sldId="256"/>
        </pc:sldMkLst>
        <pc:spChg chg="mod">
          <ac:chgData name="America Ramirez" userId="bc932b9e7d729cd7" providerId="LiveId" clId="{32333FA6-B640-44F8-A73E-8727ACEA13E7}" dt="2022-06-07T01:32:06.168" v="184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America Ramirez" userId="bc932b9e7d729cd7" providerId="LiveId" clId="{32333FA6-B640-44F8-A73E-8727ACEA13E7}" dt="2022-06-07T01:25:53.925" v="123" actId="20577"/>
          <ac:spMkLst>
            <pc:docMk/>
            <pc:sldMk cId="2259308896" sldId="256"/>
            <ac:spMk id="3" creationId="{A068D447-28D3-4F5F-B2DC-FD67E9015868}"/>
          </ac:spMkLst>
        </pc:spChg>
        <pc:spChg chg="mod">
          <ac:chgData name="America Ramirez" userId="bc932b9e7d729cd7" providerId="LiveId" clId="{32333FA6-B640-44F8-A73E-8727ACEA13E7}" dt="2022-06-07T01:26:24.376" v="129" actId="20577"/>
          <ac:spMkLst>
            <pc:docMk/>
            <pc:sldMk cId="2259308896" sldId="256"/>
            <ac:spMk id="8" creationId="{59BCF7A5-0CA8-B9D7-67D4-EF334CA86C10}"/>
          </ac:spMkLst>
        </pc:spChg>
      </pc:sldChg>
      <pc:sldChg chg="modSp mod">
        <pc:chgData name="America Ramirez" userId="bc932b9e7d729cd7" providerId="LiveId" clId="{32333FA6-B640-44F8-A73E-8727ACEA13E7}" dt="2022-06-07T18:28:01.540" v="6633" actId="20577"/>
        <pc:sldMkLst>
          <pc:docMk/>
          <pc:sldMk cId="1325608595" sldId="257"/>
        </pc:sldMkLst>
        <pc:spChg chg="mod">
          <ac:chgData name="America Ramirez" userId="bc932b9e7d729cd7" providerId="LiveId" clId="{32333FA6-B640-44F8-A73E-8727ACEA13E7}" dt="2022-06-07T18:28:01.540" v="6633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addSp delSp modSp del mod">
        <pc:chgData name="America Ramirez" userId="bc932b9e7d729cd7" providerId="LiveId" clId="{32333FA6-B640-44F8-A73E-8727ACEA13E7}" dt="2022-06-07T17:26:32.999" v="4235" actId="47"/>
        <pc:sldMkLst>
          <pc:docMk/>
          <pc:sldMk cId="1639799154" sldId="258"/>
        </pc:sldMkLst>
        <pc:spChg chg="mod">
          <ac:chgData name="America Ramirez" userId="bc932b9e7d729cd7" providerId="LiveId" clId="{32333FA6-B640-44F8-A73E-8727ACEA13E7}" dt="2022-06-07T17:26:22.634" v="4234" actId="27636"/>
          <ac:spMkLst>
            <pc:docMk/>
            <pc:sldMk cId="1639799154" sldId="258"/>
            <ac:spMk id="3" creationId="{95B371F2-DBA5-415A-82C8-651F587B857A}"/>
          </ac:spMkLst>
        </pc:spChg>
        <pc:spChg chg="add del">
          <ac:chgData name="America Ramirez" userId="bc932b9e7d729cd7" providerId="LiveId" clId="{32333FA6-B640-44F8-A73E-8727ACEA13E7}" dt="2022-06-07T12:57:22.331" v="2737"/>
          <ac:spMkLst>
            <pc:docMk/>
            <pc:sldMk cId="1639799154" sldId="258"/>
            <ac:spMk id="4" creationId="{618ECD07-64A7-03A2-A130-EED0B067B84F}"/>
          </ac:spMkLst>
        </pc:spChg>
      </pc:sldChg>
      <pc:sldChg chg="modSp mod">
        <pc:chgData name="America Ramirez" userId="bc932b9e7d729cd7" providerId="LiveId" clId="{32333FA6-B640-44F8-A73E-8727ACEA13E7}" dt="2022-06-07T13:08:51.947" v="3016" actId="20577"/>
        <pc:sldMkLst>
          <pc:docMk/>
          <pc:sldMk cId="1527386939" sldId="261"/>
        </pc:sldMkLst>
        <pc:spChg chg="mod">
          <ac:chgData name="America Ramirez" userId="bc932b9e7d729cd7" providerId="LiveId" clId="{32333FA6-B640-44F8-A73E-8727ACEA13E7}" dt="2022-06-07T13:08:51.947" v="3016" actId="20577"/>
          <ac:spMkLst>
            <pc:docMk/>
            <pc:sldMk cId="1527386939" sldId="261"/>
            <ac:spMk id="10" creationId="{0513BFA9-4583-43C6-BBB4-8E067A783E3F}"/>
          </ac:spMkLst>
        </pc:spChg>
        <pc:graphicFrameChg chg="mod modGraphic">
          <ac:chgData name="America Ramirez" userId="bc932b9e7d729cd7" providerId="LiveId" clId="{32333FA6-B640-44F8-A73E-8727ACEA13E7}" dt="2022-06-07T13:07:19.517" v="2954" actId="1076"/>
          <ac:graphicFrameMkLst>
            <pc:docMk/>
            <pc:sldMk cId="1527386939" sldId="261"/>
            <ac:graphicFrameMk id="3" creationId="{1E39BD45-8B2B-25E6-2799-42E6BDAE45C4}"/>
          </ac:graphicFrameMkLst>
        </pc:graphicFrameChg>
      </pc:sldChg>
      <pc:sldChg chg="modSp del mod">
        <pc:chgData name="America Ramirez" userId="bc932b9e7d729cd7" providerId="LiveId" clId="{32333FA6-B640-44F8-A73E-8727ACEA13E7}" dt="2022-06-07T18:27:42.016" v="6607" actId="47"/>
        <pc:sldMkLst>
          <pc:docMk/>
          <pc:sldMk cId="445070695" sldId="267"/>
        </pc:sldMkLst>
        <pc:spChg chg="mod">
          <ac:chgData name="America Ramirez" userId="bc932b9e7d729cd7" providerId="LiveId" clId="{32333FA6-B640-44F8-A73E-8727ACEA13E7}" dt="2022-06-07T16:10:41.290" v="3232" actId="20577"/>
          <ac:spMkLst>
            <pc:docMk/>
            <pc:sldMk cId="445070695" sldId="267"/>
            <ac:spMk id="3" creationId="{7B943E7C-A74D-4CB3-844B-51917C88C95F}"/>
          </ac:spMkLst>
        </pc:spChg>
      </pc:sldChg>
      <pc:sldChg chg="del">
        <pc:chgData name="America Ramirez" userId="bc932b9e7d729cd7" providerId="LiveId" clId="{32333FA6-B640-44F8-A73E-8727ACEA13E7}" dt="2022-06-07T18:00:27.083" v="6004" actId="47"/>
        <pc:sldMkLst>
          <pc:docMk/>
          <pc:sldMk cId="1528489060" sldId="297"/>
        </pc:sldMkLst>
      </pc:sldChg>
      <pc:sldChg chg="del">
        <pc:chgData name="America Ramirez" userId="bc932b9e7d729cd7" providerId="LiveId" clId="{32333FA6-B640-44F8-A73E-8727ACEA13E7}" dt="2022-06-07T18:00:33.090" v="6006" actId="47"/>
        <pc:sldMkLst>
          <pc:docMk/>
          <pc:sldMk cId="2469046612" sldId="298"/>
        </pc:sldMkLst>
      </pc:sldChg>
      <pc:sldChg chg="del">
        <pc:chgData name="America Ramirez" userId="bc932b9e7d729cd7" providerId="LiveId" clId="{32333FA6-B640-44F8-A73E-8727ACEA13E7}" dt="2022-06-07T18:00:30.033" v="6005" actId="47"/>
        <pc:sldMkLst>
          <pc:docMk/>
          <pc:sldMk cId="3787679196" sldId="299"/>
        </pc:sldMkLst>
      </pc:sldChg>
      <pc:sldChg chg="del">
        <pc:chgData name="America Ramirez" userId="bc932b9e7d729cd7" providerId="LiveId" clId="{32333FA6-B640-44F8-A73E-8727ACEA13E7}" dt="2022-06-07T18:00:36.807" v="6008" actId="47"/>
        <pc:sldMkLst>
          <pc:docMk/>
          <pc:sldMk cId="1049856141" sldId="301"/>
        </pc:sldMkLst>
      </pc:sldChg>
      <pc:sldChg chg="del">
        <pc:chgData name="America Ramirez" userId="bc932b9e7d729cd7" providerId="LiveId" clId="{32333FA6-B640-44F8-A73E-8727ACEA13E7}" dt="2022-06-07T18:00:35.144" v="6007" actId="47"/>
        <pc:sldMkLst>
          <pc:docMk/>
          <pc:sldMk cId="841628827" sldId="302"/>
        </pc:sldMkLst>
      </pc:sldChg>
      <pc:sldChg chg="addSp delSp modSp mod setBg">
        <pc:chgData name="America Ramirez" userId="bc932b9e7d729cd7" providerId="LiveId" clId="{32333FA6-B640-44F8-A73E-8727ACEA13E7}" dt="2022-06-07T13:12:26.216" v="3028" actId="27614"/>
        <pc:sldMkLst>
          <pc:docMk/>
          <pc:sldMk cId="436697816" sldId="303"/>
        </pc:sldMkLst>
        <pc:spChg chg="add del mod">
          <ac:chgData name="America Ramirez" userId="bc932b9e7d729cd7" providerId="LiveId" clId="{32333FA6-B640-44F8-A73E-8727ACEA13E7}" dt="2022-06-07T13:09:35.532" v="3019" actId="478"/>
          <ac:spMkLst>
            <pc:docMk/>
            <pc:sldMk cId="436697816" sldId="303"/>
            <ac:spMk id="3" creationId="{0E5B13E5-B0DB-F6F1-D29D-6A64B6772B5C}"/>
          </ac:spMkLst>
        </pc:spChg>
        <pc:spChg chg="ord">
          <ac:chgData name="America Ramirez" userId="bc932b9e7d729cd7" providerId="LiveId" clId="{32333FA6-B640-44F8-A73E-8727ACEA13E7}" dt="2022-06-07T13:12:11.296" v="3026" actId="26606"/>
          <ac:spMkLst>
            <pc:docMk/>
            <pc:sldMk cId="436697816" sldId="303"/>
            <ac:spMk id="4" creationId="{C3421276-31B6-E573-96EE-A6BFE69C87E9}"/>
          </ac:spMkLst>
        </pc:spChg>
        <pc:spChg chg="ord">
          <ac:chgData name="America Ramirez" userId="bc932b9e7d729cd7" providerId="LiveId" clId="{32333FA6-B640-44F8-A73E-8727ACEA13E7}" dt="2022-06-07T13:12:11.296" v="3026" actId="26606"/>
          <ac:spMkLst>
            <pc:docMk/>
            <pc:sldMk cId="436697816" sldId="303"/>
            <ac:spMk id="6" creationId="{33B8695B-307F-D5F9-C794-70109AB3FFAF}"/>
          </ac:spMkLst>
        </pc:spChg>
        <pc:spChg chg="add">
          <ac:chgData name="America Ramirez" userId="bc932b9e7d729cd7" providerId="LiveId" clId="{32333FA6-B640-44F8-A73E-8727ACEA13E7}" dt="2022-06-07T13:12:11.296" v="3026" actId="26606"/>
          <ac:spMkLst>
            <pc:docMk/>
            <pc:sldMk cId="436697816" sldId="303"/>
            <ac:spMk id="15" creationId="{A9F529C3-C941-49FD-8C67-82F134F64BDB}"/>
          </ac:spMkLst>
        </pc:spChg>
        <pc:spChg chg="add">
          <ac:chgData name="America Ramirez" userId="bc932b9e7d729cd7" providerId="LiveId" clId="{32333FA6-B640-44F8-A73E-8727ACEA13E7}" dt="2022-06-07T13:12:11.296" v="3026" actId="26606"/>
          <ac:spMkLst>
            <pc:docMk/>
            <pc:sldMk cId="436697816" sldId="303"/>
            <ac:spMk id="17" creationId="{20586029-32A0-47E5-9AEC-AE3ABA6B94D0}"/>
          </ac:spMkLst>
        </pc:spChg>
        <pc:picChg chg="del">
          <ac:chgData name="America Ramirez" userId="bc932b9e7d729cd7" providerId="LiveId" clId="{32333FA6-B640-44F8-A73E-8727ACEA13E7}" dt="2022-06-07T13:09:32.468" v="3018" actId="478"/>
          <ac:picMkLst>
            <pc:docMk/>
            <pc:sldMk cId="436697816" sldId="303"/>
            <ac:picMk id="7" creationId="{7F02DBF6-B671-D73D-20BA-62B1CDDFD2AC}"/>
          </ac:picMkLst>
        </pc:picChg>
        <pc:picChg chg="add mod ord">
          <ac:chgData name="America Ramirez" userId="bc932b9e7d729cd7" providerId="LiveId" clId="{32333FA6-B640-44F8-A73E-8727ACEA13E7}" dt="2022-06-07T13:12:26.216" v="3028" actId="27614"/>
          <ac:picMkLst>
            <pc:docMk/>
            <pc:sldMk cId="436697816" sldId="303"/>
            <ac:picMk id="8" creationId="{530F9123-FE9C-BBEC-0D20-DF9E708CB389}"/>
          </ac:picMkLst>
        </pc:picChg>
        <pc:picChg chg="add mod ord">
          <ac:chgData name="America Ramirez" userId="bc932b9e7d729cd7" providerId="LiveId" clId="{32333FA6-B640-44F8-A73E-8727ACEA13E7}" dt="2022-06-07T13:12:25.604" v="3027" actId="27614"/>
          <ac:picMkLst>
            <pc:docMk/>
            <pc:sldMk cId="436697816" sldId="303"/>
            <ac:picMk id="10" creationId="{65345E80-A069-0892-1C21-F000CB13C7DD}"/>
          </ac:picMkLst>
        </pc:picChg>
        <pc:cxnChg chg="add">
          <ac:chgData name="America Ramirez" userId="bc932b9e7d729cd7" providerId="LiveId" clId="{32333FA6-B640-44F8-A73E-8727ACEA13E7}" dt="2022-06-07T13:12:11.296" v="3026" actId="26606"/>
          <ac:cxnSpMkLst>
            <pc:docMk/>
            <pc:sldMk cId="436697816" sldId="303"/>
            <ac:cxnSpMk id="19" creationId="{8C730EAB-A532-4295-A302-FB4B90DB9F5E}"/>
          </ac:cxnSpMkLst>
        </pc:cxnChg>
      </pc:sldChg>
      <pc:sldChg chg="del">
        <pc:chgData name="America Ramirez" userId="bc932b9e7d729cd7" providerId="LiveId" clId="{32333FA6-B640-44F8-A73E-8727ACEA13E7}" dt="2022-06-07T18:00:08.794" v="5999" actId="47"/>
        <pc:sldMkLst>
          <pc:docMk/>
          <pc:sldMk cId="1189885013" sldId="305"/>
        </pc:sldMkLst>
      </pc:sldChg>
      <pc:sldChg chg="del">
        <pc:chgData name="America Ramirez" userId="bc932b9e7d729cd7" providerId="LiveId" clId="{32333FA6-B640-44F8-A73E-8727ACEA13E7}" dt="2022-06-07T18:00:24.324" v="6003" actId="47"/>
        <pc:sldMkLst>
          <pc:docMk/>
          <pc:sldMk cId="3502682808" sldId="306"/>
        </pc:sldMkLst>
      </pc:sldChg>
      <pc:sldChg chg="del">
        <pc:chgData name="America Ramirez" userId="bc932b9e7d729cd7" providerId="LiveId" clId="{32333FA6-B640-44F8-A73E-8727ACEA13E7}" dt="2022-06-07T18:00:40.854" v="6010" actId="47"/>
        <pc:sldMkLst>
          <pc:docMk/>
          <pc:sldMk cId="1796143209" sldId="307"/>
        </pc:sldMkLst>
      </pc:sldChg>
      <pc:sldChg chg="del">
        <pc:chgData name="America Ramirez" userId="bc932b9e7d729cd7" providerId="LiveId" clId="{32333FA6-B640-44F8-A73E-8727ACEA13E7}" dt="2022-06-07T18:00:38.752" v="6009" actId="47"/>
        <pc:sldMkLst>
          <pc:docMk/>
          <pc:sldMk cId="764036634" sldId="308"/>
        </pc:sldMkLst>
      </pc:sldChg>
      <pc:sldChg chg="del">
        <pc:chgData name="America Ramirez" userId="bc932b9e7d729cd7" providerId="LiveId" clId="{32333FA6-B640-44F8-A73E-8727ACEA13E7}" dt="2022-06-07T18:00:14.772" v="6001" actId="47"/>
        <pc:sldMkLst>
          <pc:docMk/>
          <pc:sldMk cId="2913344896" sldId="309"/>
        </pc:sldMkLst>
      </pc:sldChg>
      <pc:sldChg chg="del">
        <pc:chgData name="America Ramirez" userId="bc932b9e7d729cd7" providerId="LiveId" clId="{32333FA6-B640-44F8-A73E-8727ACEA13E7}" dt="2022-06-07T18:00:17.312" v="6002" actId="47"/>
        <pc:sldMkLst>
          <pc:docMk/>
          <pc:sldMk cId="3184318380" sldId="311"/>
        </pc:sldMkLst>
      </pc:sldChg>
      <pc:sldChg chg="del">
        <pc:chgData name="America Ramirez" userId="bc932b9e7d729cd7" providerId="LiveId" clId="{32333FA6-B640-44F8-A73E-8727ACEA13E7}" dt="2022-06-07T18:00:11.225" v="6000" actId="47"/>
        <pc:sldMkLst>
          <pc:docMk/>
          <pc:sldMk cId="860305025" sldId="312"/>
        </pc:sldMkLst>
      </pc:sldChg>
      <pc:sldChg chg="modSp modAnim">
        <pc:chgData name="America Ramirez" userId="bc932b9e7d729cd7" providerId="LiveId" clId="{32333FA6-B640-44F8-A73E-8727ACEA13E7}" dt="2022-06-07T18:01:20.689" v="6051" actId="20577"/>
        <pc:sldMkLst>
          <pc:docMk/>
          <pc:sldMk cId="2518768384" sldId="313"/>
        </pc:sldMkLst>
        <pc:spChg chg="mod">
          <ac:chgData name="America Ramirez" userId="bc932b9e7d729cd7" providerId="LiveId" clId="{32333FA6-B640-44F8-A73E-8727ACEA13E7}" dt="2022-06-07T18:01:20.689" v="6051" actId="20577"/>
          <ac:spMkLst>
            <pc:docMk/>
            <pc:sldMk cId="2518768384" sldId="313"/>
            <ac:spMk id="2" creationId="{8460295B-54B9-4937-90E3-BAB9CE69E30B}"/>
          </ac:spMkLst>
        </pc:spChg>
      </pc:sldChg>
      <pc:sldChg chg="modSp del">
        <pc:chgData name="America Ramirez" userId="bc932b9e7d729cd7" providerId="LiveId" clId="{32333FA6-B640-44F8-A73E-8727ACEA13E7}" dt="2022-06-07T18:22:44.867" v="6524" actId="47"/>
        <pc:sldMkLst>
          <pc:docMk/>
          <pc:sldMk cId="957754367" sldId="316"/>
        </pc:sldMkLst>
        <pc:spChg chg="mod">
          <ac:chgData name="America Ramirez" userId="bc932b9e7d729cd7" providerId="LiveId" clId="{32333FA6-B640-44F8-A73E-8727ACEA13E7}" dt="2022-06-07T18:01:11.773" v="6023" actId="20577"/>
          <ac:spMkLst>
            <pc:docMk/>
            <pc:sldMk cId="957754367" sldId="316"/>
            <ac:spMk id="2" creationId="{8460295B-54B9-4937-90E3-BAB9CE69E30B}"/>
          </ac:spMkLst>
        </pc:spChg>
      </pc:sldChg>
      <pc:sldChg chg="del">
        <pc:chgData name="America Ramirez" userId="bc932b9e7d729cd7" providerId="LiveId" clId="{32333FA6-B640-44F8-A73E-8727ACEA13E7}" dt="2022-06-07T13:09:28.086" v="3017" actId="47"/>
        <pc:sldMkLst>
          <pc:docMk/>
          <pc:sldMk cId="3261900969" sldId="317"/>
        </pc:sldMkLst>
      </pc:sldChg>
      <pc:sldChg chg="del">
        <pc:chgData name="America Ramirez" userId="bc932b9e7d729cd7" providerId="LiveId" clId="{32333FA6-B640-44F8-A73E-8727ACEA13E7}" dt="2022-06-07T18:22:29.702" v="6523" actId="47"/>
        <pc:sldMkLst>
          <pc:docMk/>
          <pc:sldMk cId="4010009557" sldId="318"/>
        </pc:sldMkLst>
      </pc:sldChg>
      <pc:sldChg chg="del">
        <pc:chgData name="America Ramirez" userId="bc932b9e7d729cd7" providerId="LiveId" clId="{32333FA6-B640-44F8-A73E-8727ACEA13E7}" dt="2022-06-07T18:00:45.873" v="6011" actId="47"/>
        <pc:sldMkLst>
          <pc:docMk/>
          <pc:sldMk cId="1563355932" sldId="319"/>
        </pc:sldMkLst>
      </pc:sldChg>
      <pc:sldChg chg="addSp modSp add mod">
        <pc:chgData name="America Ramirez" userId="bc932b9e7d729cd7" providerId="LiveId" clId="{32333FA6-B640-44F8-A73E-8727ACEA13E7}" dt="2022-06-07T01:57:47.541" v="904" actId="1076"/>
        <pc:sldMkLst>
          <pc:docMk/>
          <pc:sldMk cId="128059165" sldId="320"/>
        </pc:sldMkLst>
        <pc:spChg chg="mod">
          <ac:chgData name="America Ramirez" userId="bc932b9e7d729cd7" providerId="LiveId" clId="{32333FA6-B640-44F8-A73E-8727ACEA13E7}" dt="2022-06-07T01:42:58.749" v="216" actId="20577"/>
          <ac:spMkLst>
            <pc:docMk/>
            <pc:sldMk cId="128059165" sldId="320"/>
            <ac:spMk id="2" creationId="{912DF434-28DB-4621-A497-D62C41CE0419}"/>
          </ac:spMkLst>
        </pc:spChg>
        <pc:spChg chg="mod">
          <ac:chgData name="America Ramirez" userId="bc932b9e7d729cd7" providerId="LiveId" clId="{32333FA6-B640-44F8-A73E-8727ACEA13E7}" dt="2022-06-07T01:46:48.702" v="386" actId="20577"/>
          <ac:spMkLst>
            <pc:docMk/>
            <pc:sldMk cId="128059165" sldId="320"/>
            <ac:spMk id="3" creationId="{22788C46-D0BC-4307-AE55-7601A139E7CB}"/>
          </ac:spMkLst>
        </pc:spChg>
        <pc:picChg chg="add mod">
          <ac:chgData name="America Ramirez" userId="bc932b9e7d729cd7" providerId="LiveId" clId="{32333FA6-B640-44F8-A73E-8727ACEA13E7}" dt="2022-06-07T01:57:47.541" v="904" actId="1076"/>
          <ac:picMkLst>
            <pc:docMk/>
            <pc:sldMk cId="128059165" sldId="320"/>
            <ac:picMk id="5" creationId="{7ED0F6AC-113B-E19A-A821-E5D61ECFF86A}"/>
          </ac:picMkLst>
        </pc:picChg>
      </pc:sldChg>
      <pc:sldChg chg="addSp delSp modSp add mod">
        <pc:chgData name="America Ramirez" userId="bc932b9e7d729cd7" providerId="LiveId" clId="{32333FA6-B640-44F8-A73E-8727ACEA13E7}" dt="2022-06-07T01:58:21.880" v="905" actId="20577"/>
        <pc:sldMkLst>
          <pc:docMk/>
          <pc:sldMk cId="4057796603" sldId="321"/>
        </pc:sldMkLst>
        <pc:spChg chg="mod">
          <ac:chgData name="America Ramirez" userId="bc932b9e7d729cd7" providerId="LiveId" clId="{32333FA6-B640-44F8-A73E-8727ACEA13E7}" dt="2022-06-07T01:58:21.880" v="905" actId="20577"/>
          <ac:spMkLst>
            <pc:docMk/>
            <pc:sldMk cId="4057796603" sldId="321"/>
            <ac:spMk id="2" creationId="{912DF434-28DB-4621-A497-D62C41CE0419}"/>
          </ac:spMkLst>
        </pc:spChg>
        <pc:spChg chg="del mod">
          <ac:chgData name="America Ramirez" userId="bc932b9e7d729cd7" providerId="LiveId" clId="{32333FA6-B640-44F8-A73E-8727ACEA13E7}" dt="2022-06-07T01:52:53.681" v="818" actId="1032"/>
          <ac:spMkLst>
            <pc:docMk/>
            <pc:sldMk cId="4057796603" sldId="321"/>
            <ac:spMk id="3" creationId="{22788C46-D0BC-4307-AE55-7601A139E7CB}"/>
          </ac:spMkLst>
        </pc:spChg>
        <pc:graphicFrameChg chg="add mod modGraphic">
          <ac:chgData name="America Ramirez" userId="bc932b9e7d729cd7" providerId="LiveId" clId="{32333FA6-B640-44F8-A73E-8727ACEA13E7}" dt="2022-06-07T01:55:11.550" v="899" actId="20577"/>
          <ac:graphicFrameMkLst>
            <pc:docMk/>
            <pc:sldMk cId="4057796603" sldId="321"/>
            <ac:graphicFrameMk id="4" creationId="{93C925E4-3D20-E198-3C32-2809EFA30295}"/>
          </ac:graphicFrameMkLst>
        </pc:graphicFrameChg>
      </pc:sldChg>
      <pc:sldChg chg="addSp delSp modSp add mod">
        <pc:chgData name="America Ramirez" userId="bc932b9e7d729cd7" providerId="LiveId" clId="{32333FA6-B640-44F8-A73E-8727ACEA13E7}" dt="2022-06-07T17:23:51.626" v="4211" actId="404"/>
        <pc:sldMkLst>
          <pc:docMk/>
          <pc:sldMk cId="2314468833" sldId="322"/>
        </pc:sldMkLst>
        <pc:spChg chg="mod">
          <ac:chgData name="America Ramirez" userId="bc932b9e7d729cd7" providerId="LiveId" clId="{32333FA6-B640-44F8-A73E-8727ACEA13E7}" dt="2022-06-07T12:38:06.201" v="1460" actId="20577"/>
          <ac:spMkLst>
            <pc:docMk/>
            <pc:sldMk cId="2314468833" sldId="322"/>
            <ac:spMk id="2" creationId="{912DF434-28DB-4621-A497-D62C41CE0419}"/>
          </ac:spMkLst>
        </pc:spChg>
        <pc:spChg chg="add del mod">
          <ac:chgData name="America Ramirez" userId="bc932b9e7d729cd7" providerId="LiveId" clId="{32333FA6-B640-44F8-A73E-8727ACEA13E7}" dt="2022-06-07T12:38:37.386" v="1463" actId="478"/>
          <ac:spMkLst>
            <pc:docMk/>
            <pc:sldMk cId="2314468833" sldId="322"/>
            <ac:spMk id="5" creationId="{98F60C0A-7248-6817-ACEF-C68092290086}"/>
          </ac:spMkLst>
        </pc:spChg>
        <pc:spChg chg="add mod">
          <ac:chgData name="America Ramirez" userId="bc932b9e7d729cd7" providerId="LiveId" clId="{32333FA6-B640-44F8-A73E-8727ACEA13E7}" dt="2022-06-07T17:23:51.626" v="4211" actId="404"/>
          <ac:spMkLst>
            <pc:docMk/>
            <pc:sldMk cId="2314468833" sldId="322"/>
            <ac:spMk id="7" creationId="{3DF1A9B8-C473-A446-1A39-9AA3812775B7}"/>
          </ac:spMkLst>
        </pc:spChg>
        <pc:graphicFrameChg chg="del mod">
          <ac:chgData name="America Ramirez" userId="bc932b9e7d729cd7" providerId="LiveId" clId="{32333FA6-B640-44F8-A73E-8727ACEA13E7}" dt="2022-06-07T12:38:21.227" v="1462" actId="478"/>
          <ac:graphicFrameMkLst>
            <pc:docMk/>
            <pc:sldMk cId="2314468833" sldId="322"/>
            <ac:graphicFrameMk id="4" creationId="{93C925E4-3D20-E198-3C32-2809EFA30295}"/>
          </ac:graphicFrameMkLst>
        </pc:graphicFrameChg>
      </pc:sldChg>
      <pc:sldChg chg="modSp add modAnim">
        <pc:chgData name="America Ramirez" userId="bc932b9e7d729cd7" providerId="LiveId" clId="{32333FA6-B640-44F8-A73E-8727ACEA13E7}" dt="2022-06-07T17:26:06.410" v="4232" actId="20577"/>
        <pc:sldMkLst>
          <pc:docMk/>
          <pc:sldMk cId="195820917" sldId="323"/>
        </pc:sldMkLst>
        <pc:spChg chg="mod">
          <ac:chgData name="America Ramirez" userId="bc932b9e7d729cd7" providerId="LiveId" clId="{32333FA6-B640-44F8-A73E-8727ACEA13E7}" dt="2022-06-07T17:26:06.410" v="4232" actId="20577"/>
          <ac:spMkLst>
            <pc:docMk/>
            <pc:sldMk cId="195820917" sldId="323"/>
            <ac:spMk id="2" creationId="{8460295B-54B9-4937-90E3-BAB9CE69E30B}"/>
          </ac:spMkLst>
        </pc:spChg>
      </pc:sldChg>
      <pc:sldChg chg="modSp add mod">
        <pc:chgData name="America Ramirez" userId="bc932b9e7d729cd7" providerId="LiveId" clId="{32333FA6-B640-44F8-A73E-8727ACEA13E7}" dt="2022-06-07T18:51:20.735" v="7712" actId="20577"/>
        <pc:sldMkLst>
          <pc:docMk/>
          <pc:sldMk cId="1941459388" sldId="324"/>
        </pc:sldMkLst>
        <pc:spChg chg="mod">
          <ac:chgData name="America Ramirez" userId="bc932b9e7d729cd7" providerId="LiveId" clId="{32333FA6-B640-44F8-A73E-8727ACEA13E7}" dt="2022-06-07T17:32:47.433" v="4439" actId="20577"/>
          <ac:spMkLst>
            <pc:docMk/>
            <pc:sldMk cId="1941459388" sldId="324"/>
            <ac:spMk id="2" creationId="{912DF434-28DB-4621-A497-D62C41CE0419}"/>
          </ac:spMkLst>
        </pc:spChg>
        <pc:spChg chg="mod">
          <ac:chgData name="America Ramirez" userId="bc932b9e7d729cd7" providerId="LiveId" clId="{32333FA6-B640-44F8-A73E-8727ACEA13E7}" dt="2022-06-07T18:51:20.735" v="7712" actId="20577"/>
          <ac:spMkLst>
            <pc:docMk/>
            <pc:sldMk cId="1941459388" sldId="324"/>
            <ac:spMk id="7" creationId="{3DF1A9B8-C473-A446-1A39-9AA3812775B7}"/>
          </ac:spMkLst>
        </pc:spChg>
      </pc:sldChg>
      <pc:sldChg chg="addSp delSp modSp new mod modTransition">
        <pc:chgData name="America Ramirez" userId="bc932b9e7d729cd7" providerId="LiveId" clId="{32333FA6-B640-44F8-A73E-8727ACEA13E7}" dt="2022-06-07T18:24:50.613" v="6598"/>
        <pc:sldMkLst>
          <pc:docMk/>
          <pc:sldMk cId="1714847315" sldId="325"/>
        </pc:sldMkLst>
        <pc:spChg chg="mod">
          <ac:chgData name="America Ramirez" userId="bc932b9e7d729cd7" providerId="LiveId" clId="{32333FA6-B640-44F8-A73E-8727ACEA13E7}" dt="2022-06-07T18:10:35.419" v="6219" actId="20577"/>
          <ac:spMkLst>
            <pc:docMk/>
            <pc:sldMk cId="1714847315" sldId="325"/>
            <ac:spMk id="2" creationId="{DB49A4F9-A9EC-3A46-39E7-02EF768967D7}"/>
          </ac:spMkLst>
        </pc:spChg>
        <pc:spChg chg="del">
          <ac:chgData name="America Ramirez" userId="bc932b9e7d729cd7" providerId="LiveId" clId="{32333FA6-B640-44F8-A73E-8727ACEA13E7}" dt="2022-06-07T18:04:13.078" v="6070" actId="478"/>
          <ac:spMkLst>
            <pc:docMk/>
            <pc:sldMk cId="1714847315" sldId="325"/>
            <ac:spMk id="3" creationId="{104A9462-F7EC-D2C1-B0AA-A4BA42AF1DCD}"/>
          </ac:spMkLst>
        </pc:spChg>
        <pc:spChg chg="del mod">
          <ac:chgData name="America Ramirez" userId="bc932b9e7d729cd7" providerId="LiveId" clId="{32333FA6-B640-44F8-A73E-8727ACEA13E7}" dt="2022-06-07T18:04:24.038" v="6074" actId="478"/>
          <ac:spMkLst>
            <pc:docMk/>
            <pc:sldMk cId="1714847315" sldId="325"/>
            <ac:spMk id="4" creationId="{317775A7-6E2E-B86F-6713-EA3E2F56619C}"/>
          </ac:spMkLst>
        </pc:spChg>
        <pc:spChg chg="del">
          <ac:chgData name="America Ramirez" userId="bc932b9e7d729cd7" providerId="LiveId" clId="{32333FA6-B640-44F8-A73E-8727ACEA13E7}" dt="2022-06-07T18:04:18.238" v="6072" actId="478"/>
          <ac:spMkLst>
            <pc:docMk/>
            <pc:sldMk cId="1714847315" sldId="325"/>
            <ac:spMk id="5" creationId="{F4BC9A66-5EEE-2185-E155-10726A0D6FD1}"/>
          </ac:spMkLst>
        </pc:spChg>
        <pc:spChg chg="del">
          <ac:chgData name="America Ramirez" userId="bc932b9e7d729cd7" providerId="LiveId" clId="{32333FA6-B640-44F8-A73E-8727ACEA13E7}" dt="2022-06-07T18:04:15.336" v="6071" actId="478"/>
          <ac:spMkLst>
            <pc:docMk/>
            <pc:sldMk cId="1714847315" sldId="325"/>
            <ac:spMk id="7" creationId="{DDE33C6F-8FEB-00E5-ED0C-E0A380078BB2}"/>
          </ac:spMkLst>
        </pc:spChg>
        <pc:spChg chg="del">
          <ac:chgData name="America Ramirez" userId="bc932b9e7d729cd7" providerId="LiveId" clId="{32333FA6-B640-44F8-A73E-8727ACEA13E7}" dt="2022-06-07T18:04:30.749" v="6076" actId="478"/>
          <ac:spMkLst>
            <pc:docMk/>
            <pc:sldMk cId="1714847315" sldId="325"/>
            <ac:spMk id="8" creationId="{371D3A72-66E9-CF3D-F140-3A4D5491E059}"/>
          </ac:spMkLst>
        </pc:spChg>
        <pc:spChg chg="del">
          <ac:chgData name="America Ramirez" userId="bc932b9e7d729cd7" providerId="LiveId" clId="{32333FA6-B640-44F8-A73E-8727ACEA13E7}" dt="2022-06-07T18:04:28.083" v="6075" actId="478"/>
          <ac:spMkLst>
            <pc:docMk/>
            <pc:sldMk cId="1714847315" sldId="325"/>
            <ac:spMk id="9" creationId="{FC3A2335-135C-06CF-E1FD-4FC13FB88841}"/>
          </ac:spMkLst>
        </pc:spChg>
        <pc:picChg chg="add mod">
          <ac:chgData name="America Ramirez" userId="bc932b9e7d729cd7" providerId="LiveId" clId="{32333FA6-B640-44F8-A73E-8727ACEA13E7}" dt="2022-06-07T18:04:47.159" v="6087" actId="1076"/>
          <ac:picMkLst>
            <pc:docMk/>
            <pc:sldMk cId="1714847315" sldId="325"/>
            <ac:picMk id="11" creationId="{BAE0946E-36C2-3EDD-4EF7-8A105F40DC31}"/>
          </ac:picMkLst>
        </pc:picChg>
        <pc:picChg chg="add mod">
          <ac:chgData name="America Ramirez" userId="bc932b9e7d729cd7" providerId="LiveId" clId="{32333FA6-B640-44F8-A73E-8727ACEA13E7}" dt="2022-06-07T18:06:01.073" v="6094" actId="14100"/>
          <ac:picMkLst>
            <pc:docMk/>
            <pc:sldMk cId="1714847315" sldId="325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4:57.829" v="6599"/>
        <pc:sldMkLst>
          <pc:docMk/>
          <pc:sldMk cId="697651743" sldId="326"/>
        </pc:sldMkLst>
        <pc:spChg chg="mod">
          <ac:chgData name="America Ramirez" userId="bc932b9e7d729cd7" providerId="LiveId" clId="{32333FA6-B640-44F8-A73E-8727ACEA13E7}" dt="2022-06-07T18:10:41.489" v="6226" actId="20577"/>
          <ac:spMkLst>
            <pc:docMk/>
            <pc:sldMk cId="697651743" sldId="326"/>
            <ac:spMk id="2" creationId="{DB49A4F9-A9EC-3A46-39E7-02EF768967D7}"/>
          </ac:spMkLst>
        </pc:spChg>
        <pc:picChg chg="add mod">
          <ac:chgData name="America Ramirez" userId="bc932b9e7d729cd7" providerId="LiveId" clId="{32333FA6-B640-44F8-A73E-8727ACEA13E7}" dt="2022-06-07T18:07:22.974" v="6131" actId="1076"/>
          <ac:picMkLst>
            <pc:docMk/>
            <pc:sldMk cId="697651743" sldId="326"/>
            <ac:picMk id="4" creationId="{CCF4048F-2285-D56B-AD36-2040F8E77914}"/>
          </ac:picMkLst>
        </pc:picChg>
        <pc:picChg chg="add mod">
          <ac:chgData name="America Ramirez" userId="bc932b9e7d729cd7" providerId="LiveId" clId="{32333FA6-B640-44F8-A73E-8727ACEA13E7}" dt="2022-06-07T18:08:17.096" v="6138" actId="1076"/>
          <ac:picMkLst>
            <pc:docMk/>
            <pc:sldMk cId="697651743" sldId="326"/>
            <ac:picMk id="7" creationId="{FDD52084-E22F-257A-3195-2BCD401CFFB9}"/>
          </ac:picMkLst>
        </pc:picChg>
        <pc:picChg chg="del">
          <ac:chgData name="America Ramirez" userId="bc932b9e7d729cd7" providerId="LiveId" clId="{32333FA6-B640-44F8-A73E-8727ACEA13E7}" dt="2022-06-07T18:07:14.941" v="6127" actId="478"/>
          <ac:picMkLst>
            <pc:docMk/>
            <pc:sldMk cId="697651743" sldId="326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08:03.646" v="6133" actId="478"/>
          <ac:picMkLst>
            <pc:docMk/>
            <pc:sldMk cId="697651743" sldId="326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5:02.828" v="6600"/>
        <pc:sldMkLst>
          <pc:docMk/>
          <pc:sldMk cId="2391108102" sldId="327"/>
        </pc:sldMkLst>
        <pc:spChg chg="mod">
          <ac:chgData name="America Ramirez" userId="bc932b9e7d729cd7" providerId="LiveId" clId="{32333FA6-B640-44F8-A73E-8727ACEA13E7}" dt="2022-06-07T18:08:56.152" v="6170" actId="20577"/>
          <ac:spMkLst>
            <pc:docMk/>
            <pc:sldMk cId="2391108102" sldId="327"/>
            <ac:spMk id="2" creationId="{DB49A4F9-A9EC-3A46-39E7-02EF768967D7}"/>
          </ac:spMkLst>
        </pc:spChg>
        <pc:picChg chg="add mod">
          <ac:chgData name="America Ramirez" userId="bc932b9e7d729cd7" providerId="LiveId" clId="{32333FA6-B640-44F8-A73E-8727ACEA13E7}" dt="2022-06-07T18:09:12.376" v="6177" actId="14100"/>
          <ac:picMkLst>
            <pc:docMk/>
            <pc:sldMk cId="2391108102" sldId="327"/>
            <ac:picMk id="4" creationId="{D4642F2D-278D-D24F-7BD7-EF0F2694F426}"/>
          </ac:picMkLst>
        </pc:picChg>
        <pc:picChg chg="add mod">
          <ac:chgData name="America Ramirez" userId="bc932b9e7d729cd7" providerId="LiveId" clId="{32333FA6-B640-44F8-A73E-8727ACEA13E7}" dt="2022-06-07T18:09:51.382" v="6185" actId="1076"/>
          <ac:picMkLst>
            <pc:docMk/>
            <pc:sldMk cId="2391108102" sldId="327"/>
            <ac:picMk id="7" creationId="{9984C99F-5DA1-7295-7063-B33BBDA80751}"/>
          </ac:picMkLst>
        </pc:picChg>
        <pc:picChg chg="del">
          <ac:chgData name="America Ramirez" userId="bc932b9e7d729cd7" providerId="LiveId" clId="{32333FA6-B640-44F8-A73E-8727ACEA13E7}" dt="2022-06-07T18:08:58.362" v="6171" actId="478"/>
          <ac:picMkLst>
            <pc:docMk/>
            <pc:sldMk cId="2391108102" sldId="327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09:14.791" v="6178" actId="478"/>
          <ac:picMkLst>
            <pc:docMk/>
            <pc:sldMk cId="2391108102" sldId="327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5:17.509" v="6601"/>
        <pc:sldMkLst>
          <pc:docMk/>
          <pc:sldMk cId="3442647860" sldId="328"/>
        </pc:sldMkLst>
        <pc:spChg chg="mod">
          <ac:chgData name="America Ramirez" userId="bc932b9e7d729cd7" providerId="LiveId" clId="{32333FA6-B640-44F8-A73E-8727ACEA13E7}" dt="2022-06-07T18:10:30.699" v="6212" actId="20577"/>
          <ac:spMkLst>
            <pc:docMk/>
            <pc:sldMk cId="3442647860" sldId="328"/>
            <ac:spMk id="2" creationId="{DB49A4F9-A9EC-3A46-39E7-02EF768967D7}"/>
          </ac:spMkLst>
        </pc:spChg>
        <pc:picChg chg="add mod">
          <ac:chgData name="America Ramirez" userId="bc932b9e7d729cd7" providerId="LiveId" clId="{32333FA6-B640-44F8-A73E-8727ACEA13E7}" dt="2022-06-07T18:13:41.357" v="6323" actId="1036"/>
          <ac:picMkLst>
            <pc:docMk/>
            <pc:sldMk cId="3442647860" sldId="328"/>
            <ac:picMk id="4" creationId="{F67DE983-7911-FB5A-AA41-8578A02E2240}"/>
          </ac:picMkLst>
        </pc:picChg>
        <pc:picChg chg="add mod">
          <ac:chgData name="America Ramirez" userId="bc932b9e7d729cd7" providerId="LiveId" clId="{32333FA6-B640-44F8-A73E-8727ACEA13E7}" dt="2022-06-07T18:13:47.273" v="6325" actId="14100"/>
          <ac:picMkLst>
            <pc:docMk/>
            <pc:sldMk cId="3442647860" sldId="328"/>
            <ac:picMk id="7" creationId="{05947F9F-44C3-808D-53FB-D7D0B368BE2D}"/>
          </ac:picMkLst>
        </pc:picChg>
        <pc:picChg chg="del">
          <ac:chgData name="America Ramirez" userId="bc932b9e7d729cd7" providerId="LiveId" clId="{32333FA6-B640-44F8-A73E-8727ACEA13E7}" dt="2022-06-07T18:10:47.907" v="6227" actId="478"/>
          <ac:picMkLst>
            <pc:docMk/>
            <pc:sldMk cId="3442647860" sldId="328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11:03.955" v="6233" actId="478"/>
          <ac:picMkLst>
            <pc:docMk/>
            <pc:sldMk cId="3442647860" sldId="328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5:22.687" v="6602"/>
        <pc:sldMkLst>
          <pc:docMk/>
          <pc:sldMk cId="3997518501" sldId="329"/>
        </pc:sldMkLst>
        <pc:spChg chg="mod">
          <ac:chgData name="America Ramirez" userId="bc932b9e7d729cd7" providerId="LiveId" clId="{32333FA6-B640-44F8-A73E-8727ACEA13E7}" dt="2022-06-07T18:12:04.286" v="6272" actId="20577"/>
          <ac:spMkLst>
            <pc:docMk/>
            <pc:sldMk cId="3997518501" sldId="329"/>
            <ac:spMk id="2" creationId="{DB49A4F9-A9EC-3A46-39E7-02EF768967D7}"/>
          </ac:spMkLst>
        </pc:spChg>
        <pc:picChg chg="add mod">
          <ac:chgData name="America Ramirez" userId="bc932b9e7d729cd7" providerId="LiveId" clId="{32333FA6-B640-44F8-A73E-8727ACEA13E7}" dt="2022-06-07T18:13:58.755" v="6326" actId="1076"/>
          <ac:picMkLst>
            <pc:docMk/>
            <pc:sldMk cId="3997518501" sldId="329"/>
            <ac:picMk id="4" creationId="{DADF56EF-B384-FAF6-1056-2851E865F2FC}"/>
          </ac:picMkLst>
        </pc:picChg>
        <pc:picChg chg="add mod">
          <ac:chgData name="America Ramirez" userId="bc932b9e7d729cd7" providerId="LiveId" clId="{32333FA6-B640-44F8-A73E-8727ACEA13E7}" dt="2022-06-07T18:14:04.745" v="6328" actId="14100"/>
          <ac:picMkLst>
            <pc:docMk/>
            <pc:sldMk cId="3997518501" sldId="329"/>
            <ac:picMk id="7" creationId="{25E58A0C-8EAA-31DE-5C5A-02E91EF356C8}"/>
          </ac:picMkLst>
        </pc:picChg>
        <pc:picChg chg="del">
          <ac:chgData name="America Ramirez" userId="bc932b9e7d729cd7" providerId="LiveId" clId="{32333FA6-B640-44F8-A73E-8727ACEA13E7}" dt="2022-06-07T18:12:07.732" v="6274" actId="478"/>
          <ac:picMkLst>
            <pc:docMk/>
            <pc:sldMk cId="3997518501" sldId="329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12:06.172" v="6273" actId="478"/>
          <ac:picMkLst>
            <pc:docMk/>
            <pc:sldMk cId="3997518501" sldId="329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5:26.514" v="6603"/>
        <pc:sldMkLst>
          <pc:docMk/>
          <pc:sldMk cId="3913148110" sldId="330"/>
        </pc:sldMkLst>
        <pc:spChg chg="mod">
          <ac:chgData name="America Ramirez" userId="bc932b9e7d729cd7" providerId="LiveId" clId="{32333FA6-B640-44F8-A73E-8727ACEA13E7}" dt="2022-06-07T18:15:12.781" v="6357" actId="20577"/>
          <ac:spMkLst>
            <pc:docMk/>
            <pc:sldMk cId="3913148110" sldId="330"/>
            <ac:spMk id="2" creationId="{DB49A4F9-A9EC-3A46-39E7-02EF768967D7}"/>
          </ac:spMkLst>
        </pc:spChg>
        <pc:picChg chg="add mod">
          <ac:chgData name="America Ramirez" userId="bc932b9e7d729cd7" providerId="LiveId" clId="{32333FA6-B640-44F8-A73E-8727ACEA13E7}" dt="2022-06-07T18:16:29.330" v="6368" actId="1076"/>
          <ac:picMkLst>
            <pc:docMk/>
            <pc:sldMk cId="3913148110" sldId="330"/>
            <ac:picMk id="4" creationId="{07BA4C6A-64A3-B9AC-695E-36927492E517}"/>
          </ac:picMkLst>
        </pc:picChg>
        <pc:picChg chg="add mod">
          <ac:chgData name="America Ramirez" userId="bc932b9e7d729cd7" providerId="LiveId" clId="{32333FA6-B640-44F8-A73E-8727ACEA13E7}" dt="2022-06-07T18:16:38.568" v="6371" actId="14100"/>
          <ac:picMkLst>
            <pc:docMk/>
            <pc:sldMk cId="3913148110" sldId="330"/>
            <ac:picMk id="7" creationId="{0F4B00B9-4290-2AF1-A380-0116E8F3736C}"/>
          </ac:picMkLst>
        </pc:picChg>
        <pc:picChg chg="del">
          <ac:chgData name="America Ramirez" userId="bc932b9e7d729cd7" providerId="LiveId" clId="{32333FA6-B640-44F8-A73E-8727ACEA13E7}" dt="2022-06-07T18:15:16.157" v="6358" actId="478"/>
          <ac:picMkLst>
            <pc:docMk/>
            <pc:sldMk cId="3913148110" sldId="330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15:17.475" v="6359" actId="478"/>
          <ac:picMkLst>
            <pc:docMk/>
            <pc:sldMk cId="3913148110" sldId="330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25:30.517" v="6604"/>
        <pc:sldMkLst>
          <pc:docMk/>
          <pc:sldMk cId="3515459524" sldId="331"/>
        </pc:sldMkLst>
        <pc:spChg chg="mod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2" creationId="{DB49A4F9-A9EC-3A46-39E7-02EF768967D7}"/>
          </ac:spMkLst>
        </pc:spChg>
        <pc:spChg chg="mod ord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6" creationId="{1D959A41-B393-CF48-430C-07E8AE732779}"/>
          </ac:spMkLst>
        </pc:spChg>
        <pc:spChg chg="add del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18" creationId="{14F918A9-9CD6-4F53-CBD4-800D8DB9D8F8}"/>
          </ac:spMkLst>
        </pc:spChg>
        <pc:spChg chg="add del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20" creationId="{B3BF61CE-8217-5260-2264-90F9A7108A25}"/>
          </ac:spMkLst>
        </pc:spChg>
        <pc:spChg chg="add del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22" creationId="{4A57CBCD-B501-CAE0-C572-ECAFB3E374C8}"/>
          </ac:spMkLst>
        </pc:spChg>
        <pc:spChg chg="add del">
          <ac:chgData name="America Ramirez" userId="bc932b9e7d729cd7" providerId="LiveId" clId="{32333FA6-B640-44F8-A73E-8727ACEA13E7}" dt="2022-06-07T18:18:11.103" v="6435" actId="26606"/>
          <ac:spMkLst>
            <pc:docMk/>
            <pc:sldMk cId="3515459524" sldId="331"/>
            <ac:spMk id="24" creationId="{8C21FE5E-A1F8-27D4-DDC4-2424378EE8BC}"/>
          </ac:spMkLst>
        </pc:spChg>
        <pc:picChg chg="add mod">
          <ac:chgData name="America Ramirez" userId="bc932b9e7d729cd7" providerId="LiveId" clId="{32333FA6-B640-44F8-A73E-8727ACEA13E7}" dt="2022-06-07T18:18:23.960" v="6440" actId="1076"/>
          <ac:picMkLst>
            <pc:docMk/>
            <pc:sldMk cId="3515459524" sldId="331"/>
            <ac:picMk id="4" creationId="{17BF2A92-AFC7-A93A-D377-4D4789C6D3AB}"/>
          </ac:picMkLst>
        </pc:picChg>
        <pc:picChg chg="add mod">
          <ac:chgData name="America Ramirez" userId="bc932b9e7d729cd7" providerId="LiveId" clId="{32333FA6-B640-44F8-A73E-8727ACEA13E7}" dt="2022-06-07T18:19:09.415" v="6444" actId="14100"/>
          <ac:picMkLst>
            <pc:docMk/>
            <pc:sldMk cId="3515459524" sldId="331"/>
            <ac:picMk id="7" creationId="{A0831877-D290-CDA5-BD32-886C06B997B0}"/>
          </ac:picMkLst>
        </pc:picChg>
        <pc:picChg chg="del">
          <ac:chgData name="America Ramirez" userId="bc932b9e7d729cd7" providerId="LiveId" clId="{32333FA6-B640-44F8-A73E-8727ACEA13E7}" dt="2022-06-07T18:18:03.654" v="6432" actId="478"/>
          <ac:picMkLst>
            <pc:docMk/>
            <pc:sldMk cId="3515459524" sldId="331"/>
            <ac:picMk id="11" creationId="{BAE0946E-36C2-3EDD-4EF7-8A105F40DC31}"/>
          </ac:picMkLst>
        </pc:picChg>
        <pc:picChg chg="del mod">
          <ac:chgData name="America Ramirez" userId="bc932b9e7d729cd7" providerId="LiveId" clId="{32333FA6-B640-44F8-A73E-8727ACEA13E7}" dt="2022-06-07T18:18:13.974" v="6436" actId="478"/>
          <ac:picMkLst>
            <pc:docMk/>
            <pc:sldMk cId="3515459524" sldId="331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38:05.054" v="6836" actId="1076"/>
        <pc:sldMkLst>
          <pc:docMk/>
          <pc:sldMk cId="1654678561" sldId="332"/>
        </pc:sldMkLst>
        <pc:spChg chg="mod">
          <ac:chgData name="America Ramirez" userId="bc932b9e7d729cd7" providerId="LiveId" clId="{32333FA6-B640-44F8-A73E-8727ACEA13E7}" dt="2022-06-07T18:19:59.920" v="6481" actId="20577"/>
          <ac:spMkLst>
            <pc:docMk/>
            <pc:sldMk cId="1654678561" sldId="332"/>
            <ac:spMk id="2" creationId="{DB49A4F9-A9EC-3A46-39E7-02EF768967D7}"/>
          </ac:spMkLst>
        </pc:spChg>
        <pc:picChg chg="add mod modCrop">
          <ac:chgData name="America Ramirez" userId="bc932b9e7d729cd7" providerId="LiveId" clId="{32333FA6-B640-44F8-A73E-8727ACEA13E7}" dt="2022-06-07T18:38:05.054" v="6836" actId="1076"/>
          <ac:picMkLst>
            <pc:docMk/>
            <pc:sldMk cId="1654678561" sldId="332"/>
            <ac:picMk id="4" creationId="{26A9E138-BD11-E614-8523-46FCAA7CD356}"/>
          </ac:picMkLst>
        </pc:picChg>
        <pc:picChg chg="add mod">
          <ac:chgData name="America Ramirez" userId="bc932b9e7d729cd7" providerId="LiveId" clId="{32333FA6-B640-44F8-A73E-8727ACEA13E7}" dt="2022-06-07T18:21:00.254" v="6492" actId="14100"/>
          <ac:picMkLst>
            <pc:docMk/>
            <pc:sldMk cId="1654678561" sldId="332"/>
            <ac:picMk id="7" creationId="{93D594CF-EF41-AA81-888F-D27CD6F63C85}"/>
          </ac:picMkLst>
        </pc:picChg>
        <pc:picChg chg="del">
          <ac:chgData name="America Ramirez" userId="bc932b9e7d729cd7" providerId="LiveId" clId="{32333FA6-B640-44F8-A73E-8727ACEA13E7}" dt="2022-06-07T18:20:02.086" v="6482" actId="478"/>
          <ac:picMkLst>
            <pc:docMk/>
            <pc:sldMk cId="1654678561" sldId="332"/>
            <ac:picMk id="11" creationId="{BAE0946E-36C2-3EDD-4EF7-8A105F40DC31}"/>
          </ac:picMkLst>
        </pc:picChg>
        <pc:picChg chg="del">
          <ac:chgData name="America Ramirez" userId="bc932b9e7d729cd7" providerId="LiveId" clId="{32333FA6-B640-44F8-A73E-8727ACEA13E7}" dt="2022-06-07T18:20:11.399" v="6485" actId="478"/>
          <ac:picMkLst>
            <pc:docMk/>
            <pc:sldMk cId="1654678561" sldId="332"/>
            <ac:picMk id="13" creationId="{23A050D1-0DA8-BD5A-0E85-3840B409B247}"/>
          </ac:picMkLst>
        </pc:picChg>
      </pc:sldChg>
      <pc:sldChg chg="addSp delSp modSp add mod modTransition">
        <pc:chgData name="America Ramirez" userId="bc932b9e7d729cd7" providerId="LiveId" clId="{32333FA6-B640-44F8-A73E-8727ACEA13E7}" dt="2022-06-07T18:36:57.947" v="6833" actId="14100"/>
        <pc:sldMkLst>
          <pc:docMk/>
          <pc:sldMk cId="1772421396" sldId="333"/>
        </pc:sldMkLst>
        <pc:spChg chg="mod">
          <ac:chgData name="America Ramirez" userId="bc932b9e7d729cd7" providerId="LiveId" clId="{32333FA6-B640-44F8-A73E-8727ACEA13E7}" dt="2022-06-07T18:35:59.983" v="6825" actId="20577"/>
          <ac:spMkLst>
            <pc:docMk/>
            <pc:sldMk cId="1772421396" sldId="333"/>
            <ac:spMk id="2" creationId="{DB49A4F9-A9EC-3A46-39E7-02EF768967D7}"/>
          </ac:spMkLst>
        </pc:spChg>
        <pc:picChg chg="del">
          <ac:chgData name="America Ramirez" userId="bc932b9e7d729cd7" providerId="LiveId" clId="{32333FA6-B640-44F8-A73E-8727ACEA13E7}" dt="2022-06-07T18:21:17.727" v="6494" actId="478"/>
          <ac:picMkLst>
            <pc:docMk/>
            <pc:sldMk cId="1772421396" sldId="333"/>
            <ac:picMk id="4" creationId="{26A9E138-BD11-E614-8523-46FCAA7CD356}"/>
          </ac:picMkLst>
        </pc:picChg>
        <pc:picChg chg="add mod">
          <ac:chgData name="America Ramirez" userId="bc932b9e7d729cd7" providerId="LiveId" clId="{32333FA6-B640-44F8-A73E-8727ACEA13E7}" dt="2022-06-07T18:36:12.065" v="6828" actId="14100"/>
          <ac:picMkLst>
            <pc:docMk/>
            <pc:sldMk cId="1772421396" sldId="333"/>
            <ac:picMk id="5" creationId="{5C78888B-9F7F-304D-9267-75039C3FEE02}"/>
          </ac:picMkLst>
        </pc:picChg>
        <pc:picChg chg="del">
          <ac:chgData name="America Ramirez" userId="bc932b9e7d729cd7" providerId="LiveId" clId="{32333FA6-B640-44F8-A73E-8727ACEA13E7}" dt="2022-06-07T18:21:19.092" v="6495" actId="478"/>
          <ac:picMkLst>
            <pc:docMk/>
            <pc:sldMk cId="1772421396" sldId="333"/>
            <ac:picMk id="7" creationId="{93D594CF-EF41-AA81-888F-D27CD6F63C85}"/>
          </ac:picMkLst>
        </pc:picChg>
        <pc:picChg chg="add mod">
          <ac:chgData name="America Ramirez" userId="bc932b9e7d729cd7" providerId="LiveId" clId="{32333FA6-B640-44F8-A73E-8727ACEA13E7}" dt="2022-06-07T18:36:57.947" v="6833" actId="14100"/>
          <ac:picMkLst>
            <pc:docMk/>
            <pc:sldMk cId="1772421396" sldId="333"/>
            <ac:picMk id="9" creationId="{13503E3C-AB1C-3012-1022-36EE2A308980}"/>
          </ac:picMkLst>
        </pc:picChg>
      </pc:sldChg>
      <pc:sldChg chg="modSp add del mod">
        <pc:chgData name="America Ramirez" userId="bc932b9e7d729cd7" providerId="LiveId" clId="{32333FA6-B640-44F8-A73E-8727ACEA13E7}" dt="2022-06-07T18:23:22.010" v="6549" actId="47"/>
        <pc:sldMkLst>
          <pc:docMk/>
          <pc:sldMk cId="3977258945" sldId="334"/>
        </pc:sldMkLst>
        <pc:spChg chg="mod">
          <ac:chgData name="America Ramirez" userId="bc932b9e7d729cd7" providerId="LiveId" clId="{32333FA6-B640-44F8-A73E-8727ACEA13E7}" dt="2022-06-07T18:22:56.700" v="6547" actId="20577"/>
          <ac:spMkLst>
            <pc:docMk/>
            <pc:sldMk cId="3977258945" sldId="334"/>
            <ac:spMk id="2" creationId="{42D1A202-23A3-4F3A-AA92-0172C8D2DA06}"/>
          </ac:spMkLst>
        </pc:spChg>
      </pc:sldChg>
      <pc:sldChg chg="modSp add mod">
        <pc:chgData name="America Ramirez" userId="bc932b9e7d729cd7" providerId="LiveId" clId="{32333FA6-B640-44F8-A73E-8727ACEA13E7}" dt="2022-06-07T18:53:20.418" v="7964" actId="20577"/>
        <pc:sldMkLst>
          <pc:docMk/>
          <pc:sldMk cId="2154838981" sldId="335"/>
        </pc:sldMkLst>
        <pc:spChg chg="mod">
          <ac:chgData name="America Ramirez" userId="bc932b9e7d729cd7" providerId="LiveId" clId="{32333FA6-B640-44F8-A73E-8727ACEA13E7}" dt="2022-06-07T18:27:51.050" v="6628" actId="20577"/>
          <ac:spMkLst>
            <pc:docMk/>
            <pc:sldMk cId="2154838981" sldId="335"/>
            <ac:spMk id="2" creationId="{912DF434-28DB-4621-A497-D62C41CE0419}"/>
          </ac:spMkLst>
        </pc:spChg>
        <pc:spChg chg="mod">
          <ac:chgData name="America Ramirez" userId="bc932b9e7d729cd7" providerId="LiveId" clId="{32333FA6-B640-44F8-A73E-8727ACEA13E7}" dt="2022-06-07T18:53:20.418" v="7964" actId="20577"/>
          <ac:spMkLst>
            <pc:docMk/>
            <pc:sldMk cId="2154838981" sldId="335"/>
            <ac:spMk id="7" creationId="{3DF1A9B8-C473-A446-1A39-9AA3812775B7}"/>
          </ac:spMkLst>
        </pc:spChg>
      </pc:sldChg>
    </pc:docChg>
  </pc:docChgLst>
  <pc:docChgLst>
    <pc:chgData name="Usuario invitado" userId="S::urn:spo:anon#935252decdaa4c78794622ba6507442ab6b686ebda77a4189a0db2b584ed9702::" providerId="AD" clId="Web-{37418506-8096-4257-837E-05DD44345B10}"/>
    <pc:docChg chg="addSld delSld modSld sldOrd">
      <pc:chgData name="Usuario invitado" userId="S::urn:spo:anon#935252decdaa4c78794622ba6507442ab6b686ebda77a4189a0db2b584ed9702::" providerId="AD" clId="Web-{37418506-8096-4257-837E-05DD44345B10}" dt="2022-06-07T21:59:07.479" v="117"/>
      <pc:docMkLst>
        <pc:docMk/>
      </pc:docMkLst>
      <pc:sldChg chg="modSp">
        <pc:chgData name="Usuario invitado" userId="S::urn:spo:anon#935252decdaa4c78794622ba6507442ab6b686ebda77a4189a0db2b584ed9702::" providerId="AD" clId="Web-{37418506-8096-4257-837E-05DD44345B10}" dt="2022-06-07T20:28:48.141" v="75" actId="20577"/>
        <pc:sldMkLst>
          <pc:docMk/>
          <pc:sldMk cId="1325608595" sldId="257"/>
        </pc:sldMkLst>
        <pc:spChg chg="mod">
          <ac:chgData name="Usuario invitado" userId="S::urn:spo:anon#935252decdaa4c78794622ba6507442ab6b686ebda77a4189a0db2b584ed9702::" providerId="AD" clId="Web-{37418506-8096-4257-837E-05DD44345B10}" dt="2022-06-07T20:28:48.141" v="75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modSp">
        <pc:chgData name="Usuario invitado" userId="S::urn:spo:anon#935252decdaa4c78794622ba6507442ab6b686ebda77a4189a0db2b584ed9702::" providerId="AD" clId="Web-{37418506-8096-4257-837E-05DD44345B10}" dt="2022-06-07T21:36:21.246" v="114" actId="20577"/>
        <pc:sldMkLst>
          <pc:docMk/>
          <pc:sldMk cId="128059165" sldId="320"/>
        </pc:sldMkLst>
        <pc:spChg chg="mod">
          <ac:chgData name="Usuario invitado" userId="S::urn:spo:anon#935252decdaa4c78794622ba6507442ab6b686ebda77a4189a0db2b584ed9702::" providerId="AD" clId="Web-{37418506-8096-4257-837E-05DD44345B10}" dt="2022-06-07T21:36:21.246" v="114" actId="20577"/>
          <ac:spMkLst>
            <pc:docMk/>
            <pc:sldMk cId="128059165" sldId="320"/>
            <ac:spMk id="3" creationId="{22788C46-D0BC-4307-AE55-7601A139E7CB}"/>
          </ac:spMkLst>
        </pc:spChg>
      </pc:sldChg>
      <pc:sldChg chg="modSp del">
        <pc:chgData name="Usuario invitado" userId="S::urn:spo:anon#935252decdaa4c78794622ba6507442ab6b686ebda77a4189a0db2b584ed9702::" providerId="AD" clId="Web-{37418506-8096-4257-837E-05DD44345B10}" dt="2022-06-07T21:59:07.479" v="117"/>
        <pc:sldMkLst>
          <pc:docMk/>
          <pc:sldMk cId="2314468833" sldId="322"/>
        </pc:sldMkLst>
        <pc:spChg chg="mod">
          <ac:chgData name="Usuario invitado" userId="S::urn:spo:anon#935252decdaa4c78794622ba6507442ab6b686ebda77a4189a0db2b584ed9702::" providerId="AD" clId="Web-{37418506-8096-4257-837E-05DD44345B10}" dt="2022-06-07T20:57:45.938" v="107" actId="20577"/>
          <ac:spMkLst>
            <pc:docMk/>
            <pc:sldMk cId="2314468833" sldId="322"/>
            <ac:spMk id="2" creationId="{912DF434-28DB-4621-A497-D62C41CE0419}"/>
          </ac:spMkLst>
        </pc:spChg>
      </pc:sldChg>
      <pc:sldChg chg="modSp">
        <pc:chgData name="Usuario invitado" userId="S::urn:spo:anon#935252decdaa4c78794622ba6507442ab6b686ebda77a4189a0db2b584ed9702::" providerId="AD" clId="Web-{37418506-8096-4257-837E-05DD44345B10}" dt="2022-06-07T21:36:39.699" v="116" actId="14100"/>
        <pc:sldMkLst>
          <pc:docMk/>
          <pc:sldMk cId="1714847315" sldId="325"/>
        </pc:sldMkLst>
        <pc:picChg chg="mod">
          <ac:chgData name="Usuario invitado" userId="S::urn:spo:anon#935252decdaa4c78794622ba6507442ab6b686ebda77a4189a0db2b584ed9702::" providerId="AD" clId="Web-{37418506-8096-4257-837E-05DD44345B10}" dt="2022-06-07T21:36:39.699" v="116" actId="14100"/>
          <ac:picMkLst>
            <pc:docMk/>
            <pc:sldMk cId="1714847315" sldId="325"/>
            <ac:picMk id="11" creationId="{BAE0946E-36C2-3EDD-4EF7-8A105F40DC31}"/>
          </ac:picMkLst>
        </pc:picChg>
      </pc:sldChg>
      <pc:sldChg chg="modSp new ord">
        <pc:chgData name="Usuario invitado" userId="S::urn:spo:anon#935252decdaa4c78794622ba6507442ab6b686ebda77a4189a0db2b584ed9702::" providerId="AD" clId="Web-{37418506-8096-4257-837E-05DD44345B10}" dt="2022-06-07T19:19:23.135" v="18" actId="20577"/>
        <pc:sldMkLst>
          <pc:docMk/>
          <pc:sldMk cId="3467203644" sldId="336"/>
        </pc:sldMkLst>
        <pc:spChg chg="mod">
          <ac:chgData name="Usuario invitado" userId="S::urn:spo:anon#935252decdaa4c78794622ba6507442ab6b686ebda77a4189a0db2b584ed9702::" providerId="AD" clId="Web-{37418506-8096-4257-837E-05DD44345B10}" dt="2022-06-07T19:19:23.135" v="18" actId="20577"/>
          <ac:spMkLst>
            <pc:docMk/>
            <pc:sldMk cId="3467203644" sldId="336"/>
            <ac:spMk id="2" creationId="{3754DBF8-78BF-D3F6-AD4E-B60050E2B5DD}"/>
          </ac:spMkLst>
        </pc:spChg>
      </pc:sldChg>
      <pc:sldChg chg="add replId">
        <pc:chgData name="Usuario invitado" userId="S::urn:spo:anon#935252decdaa4c78794622ba6507442ab6b686ebda77a4189a0db2b584ed9702::" providerId="AD" clId="Web-{37418506-8096-4257-837E-05DD44345B10}" dt="2022-06-07T19:19:17.463" v="17"/>
        <pc:sldMkLst>
          <pc:docMk/>
          <pc:sldMk cId="4232260629" sldId="337"/>
        </pc:sldMkLst>
      </pc:sldChg>
      <pc:sldChg chg="add del replId">
        <pc:chgData name="Usuario invitado" userId="S::urn:spo:anon#935252decdaa4c78794622ba6507442ab6b686ebda77a4189a0db2b584ed9702::" providerId="AD" clId="Web-{37418506-8096-4257-837E-05DD44345B10}" dt="2022-06-07T19:19:32.323" v="22"/>
        <pc:sldMkLst>
          <pc:docMk/>
          <pc:sldMk cId="1152009090" sldId="338"/>
        </pc:sldMkLst>
      </pc:sldChg>
      <pc:sldChg chg="addSp delSp modSp add replId">
        <pc:chgData name="Usuario invitado" userId="S::urn:spo:anon#935252decdaa4c78794622ba6507442ab6b686ebda77a4189a0db2b584ed9702::" providerId="AD" clId="Web-{37418506-8096-4257-837E-05DD44345B10}" dt="2022-06-07T20:08:40.740" v="65" actId="1076"/>
        <pc:sldMkLst>
          <pc:docMk/>
          <pc:sldMk cId="4002549199" sldId="338"/>
        </pc:sldMkLst>
        <pc:picChg chg="add mod modCrop">
          <ac:chgData name="Usuario invitado" userId="S::urn:spo:anon#935252decdaa4c78794622ba6507442ab6b686ebda77a4189a0db2b584ed9702::" providerId="AD" clId="Web-{37418506-8096-4257-837E-05DD44345B10}" dt="2022-06-07T20:08:30.662" v="64" actId="14100"/>
          <ac:picMkLst>
            <pc:docMk/>
            <pc:sldMk cId="4002549199" sldId="338"/>
            <ac:picMk id="3" creationId="{949C4BAB-29CB-2482-5443-B06C16364673}"/>
          </ac:picMkLst>
        </pc:picChg>
        <pc:picChg chg="add mod">
          <ac:chgData name="Usuario invitado" userId="S::urn:spo:anon#935252decdaa4c78794622ba6507442ab6b686ebda77a4189a0db2b584ed9702::" providerId="AD" clId="Web-{37418506-8096-4257-837E-05DD44345B10}" dt="2022-06-07T20:08:40.740" v="65" actId="1076"/>
          <ac:picMkLst>
            <pc:docMk/>
            <pc:sldMk cId="4002549199" sldId="338"/>
            <ac:picMk id="4" creationId="{2BD8D803-63F6-DF4C-CD29-45231729D642}"/>
          </ac:picMkLst>
        </pc:picChg>
        <pc:picChg chg="del">
          <ac:chgData name="Usuario invitado" userId="S::urn:spo:anon#935252decdaa4c78794622ba6507442ab6b686ebda77a4189a0db2b584ed9702::" providerId="AD" clId="Web-{37418506-8096-4257-837E-05DD44345B10}" dt="2022-06-07T19:21:20.330" v="45"/>
          <ac:picMkLst>
            <pc:docMk/>
            <pc:sldMk cId="4002549199" sldId="338"/>
            <ac:picMk id="5" creationId="{5C78888B-9F7F-304D-9267-75039C3FEE02}"/>
          </ac:picMkLst>
        </pc:picChg>
        <pc:picChg chg="del">
          <ac:chgData name="Usuario invitado" userId="S::urn:spo:anon#935252decdaa4c78794622ba6507442ab6b686ebda77a4189a0db2b584ed9702::" providerId="AD" clId="Web-{37418506-8096-4257-837E-05DD44345B10}" dt="2022-06-07T19:21:20.909" v="46"/>
          <ac:picMkLst>
            <pc:docMk/>
            <pc:sldMk cId="4002549199" sldId="338"/>
            <ac:picMk id="9" creationId="{13503E3C-AB1C-3012-1022-36EE2A308980}"/>
          </ac:picMkLst>
        </pc:picChg>
      </pc:sldChg>
      <pc:sldChg chg="add del replId">
        <pc:chgData name="Usuario invitado" userId="S::urn:spo:anon#935252decdaa4c78794622ba6507442ab6b686ebda77a4189a0db2b584ed9702::" providerId="AD" clId="Web-{37418506-8096-4257-837E-05DD44345B10}" dt="2022-06-07T19:19:32.323" v="21"/>
        <pc:sldMkLst>
          <pc:docMk/>
          <pc:sldMk cId="2130897063" sldId="339"/>
        </pc:sldMkLst>
      </pc:sldChg>
      <pc:sldChg chg="addSp delSp modSp add replId">
        <pc:chgData name="Usuario invitado" userId="S::urn:spo:anon#935252decdaa4c78794622ba6507442ab6b686ebda77a4189a0db2b584ed9702::" providerId="AD" clId="Web-{37418506-8096-4257-837E-05DD44345B10}" dt="2022-06-07T19:22:30.960" v="49" actId="14100"/>
        <pc:sldMkLst>
          <pc:docMk/>
          <pc:sldMk cId="3146572623" sldId="339"/>
        </pc:sldMkLst>
        <pc:picChg chg="add mod modCrop">
          <ac:chgData name="Usuario invitado" userId="S::urn:spo:anon#935252decdaa4c78794622ba6507442ab6b686ebda77a4189a0db2b584ed9702::" providerId="AD" clId="Web-{37418506-8096-4257-837E-05DD44345B10}" dt="2022-06-07T19:22:30.960" v="49" actId="14100"/>
          <ac:picMkLst>
            <pc:docMk/>
            <pc:sldMk cId="3146572623" sldId="339"/>
            <ac:picMk id="3" creationId="{808D26B5-8DD4-DABB-DD22-3145C9CF721D}"/>
          </ac:picMkLst>
        </pc:picChg>
        <pc:picChg chg="add del">
          <ac:chgData name="Usuario invitado" userId="S::urn:spo:anon#935252decdaa4c78794622ba6507442ab6b686ebda77a4189a0db2b584ed9702::" providerId="AD" clId="Web-{37418506-8096-4257-837E-05DD44345B10}" dt="2022-06-07T19:20:22.592" v="27"/>
          <ac:picMkLst>
            <pc:docMk/>
            <pc:sldMk cId="3146572623" sldId="339"/>
            <ac:picMk id="4" creationId="{26A9E138-BD11-E614-8523-46FCAA7CD356}"/>
          </ac:picMkLst>
        </pc:picChg>
        <pc:picChg chg="add mod modCrop">
          <ac:chgData name="Usuario invitado" userId="S::urn:spo:anon#935252decdaa4c78794622ba6507442ab6b686ebda77a4189a0db2b584ed9702::" providerId="AD" clId="Web-{37418506-8096-4257-837E-05DD44345B10}" dt="2022-06-07T19:21:12.033" v="44" actId="1076"/>
          <ac:picMkLst>
            <pc:docMk/>
            <pc:sldMk cId="3146572623" sldId="339"/>
            <ac:picMk id="5" creationId="{29F1B883-6F66-7889-504B-B0A281A77926}"/>
          </ac:picMkLst>
        </pc:picChg>
        <pc:picChg chg="del">
          <ac:chgData name="Usuario invitado" userId="S::urn:spo:anon#935252decdaa4c78794622ba6507442ab6b686ebda77a4189a0db2b584ed9702::" providerId="AD" clId="Web-{37418506-8096-4257-837E-05DD44345B10}" dt="2022-06-07T19:20:23.358" v="28"/>
          <ac:picMkLst>
            <pc:docMk/>
            <pc:sldMk cId="3146572623" sldId="339"/>
            <ac:picMk id="7" creationId="{93D594CF-EF41-AA81-888F-D27CD6F63C85}"/>
          </ac:picMkLst>
        </pc:picChg>
      </pc:sldChg>
      <pc:sldChg chg="add del replId">
        <pc:chgData name="Usuario invitado" userId="S::urn:spo:anon#935252decdaa4c78794622ba6507442ab6b686ebda77a4189a0db2b584ed9702::" providerId="AD" clId="Web-{37418506-8096-4257-837E-05DD44345B10}" dt="2022-06-07T20:07:46.723" v="53"/>
        <pc:sldMkLst>
          <pc:docMk/>
          <pc:sldMk cId="1173717058" sldId="340"/>
        </pc:sldMkLst>
      </pc:sldChg>
      <pc:sldChg chg="add del replId">
        <pc:chgData name="Usuario invitado" userId="S::urn:spo:anon#935252decdaa4c78794622ba6507442ab6b686ebda77a4189a0db2b584ed9702::" providerId="AD" clId="Web-{37418506-8096-4257-837E-05DD44345B10}" dt="2022-06-07T19:20:29.202" v="32"/>
        <pc:sldMkLst>
          <pc:docMk/>
          <pc:sldMk cId="2267563020" sldId="340"/>
        </pc:sldMkLst>
      </pc:sldChg>
      <pc:sldChg chg="modSp new ord">
        <pc:chgData name="Usuario invitado" userId="S::urn:spo:anon#935252decdaa4c78794622ba6507442ab6b686ebda77a4189a0db2b584ed9702::" providerId="AD" clId="Web-{37418506-8096-4257-837E-05DD44345B10}" dt="2022-06-07T20:57:40.578" v="106"/>
        <pc:sldMkLst>
          <pc:docMk/>
          <pc:sldMk cId="3244167809" sldId="340"/>
        </pc:sldMkLst>
        <pc:spChg chg="mod">
          <ac:chgData name="Usuario invitado" userId="S::urn:spo:anon#935252decdaa4c78794622ba6507442ab6b686ebda77a4189a0db2b584ed9702::" providerId="AD" clId="Web-{37418506-8096-4257-837E-05DD44345B10}" dt="2022-06-07T20:57:38.031" v="105" actId="20577"/>
          <ac:spMkLst>
            <pc:docMk/>
            <pc:sldMk cId="3244167809" sldId="340"/>
            <ac:spMk id="2" creationId="{EE88D8C1-B50F-17E3-B0D0-5BDDEC045239}"/>
          </ac:spMkLst>
        </pc:spChg>
      </pc:sldChg>
      <pc:sldChg chg="add del replId">
        <pc:chgData name="Usuario invitado" userId="S::urn:spo:anon#935252decdaa4c78794622ba6507442ab6b686ebda77a4189a0db2b584ed9702::" providerId="AD" clId="Web-{37418506-8096-4257-837E-05DD44345B10}" dt="2022-06-07T19:20:29.202" v="31"/>
        <pc:sldMkLst>
          <pc:docMk/>
          <pc:sldMk cId="887596558" sldId="341"/>
        </pc:sldMkLst>
      </pc:sldChg>
      <pc:sldChg chg="delSp modSp new">
        <pc:chgData name="Usuario invitado" userId="S::urn:spo:anon#935252decdaa4c78794622ba6507442ab6b686ebda77a4189a0db2b584ed9702::" providerId="AD" clId="Web-{37418506-8096-4257-837E-05DD44345B10}" dt="2022-06-07T21:36:06.542" v="112" actId="20577"/>
        <pc:sldMkLst>
          <pc:docMk/>
          <pc:sldMk cId="1639900531" sldId="341"/>
        </pc:sldMkLst>
        <pc:spChg chg="del">
          <ac:chgData name="Usuario invitado" userId="S::urn:spo:anon#935252decdaa4c78794622ba6507442ab6b686ebda77a4189a0db2b584ed9702::" providerId="AD" clId="Web-{37418506-8096-4257-837E-05DD44345B10}" dt="2022-06-07T20:58:08.033" v="111"/>
          <ac:spMkLst>
            <pc:docMk/>
            <pc:sldMk cId="1639900531" sldId="341"/>
            <ac:spMk id="2" creationId="{71E68A45-AA29-AA19-0002-C4B914FDDC7A}"/>
          </ac:spMkLst>
        </pc:spChg>
        <pc:spChg chg="mod">
          <ac:chgData name="Usuario invitado" userId="S::urn:spo:anon#935252decdaa4c78794622ba6507442ab6b686ebda77a4189a0db2b584ed9702::" providerId="AD" clId="Web-{37418506-8096-4257-837E-05DD44345B10}" dt="2022-06-07T21:36:06.542" v="112" actId="20577"/>
          <ac:spMkLst>
            <pc:docMk/>
            <pc:sldMk cId="1639900531" sldId="341"/>
            <ac:spMk id="3" creationId="{00165E01-ED55-C2F1-AC0E-236BB9CF93EB}"/>
          </ac:spMkLst>
        </pc:spChg>
      </pc:sldChg>
      <pc:sldChg chg="add del replId">
        <pc:chgData name="Usuario invitado" userId="S::urn:spo:anon#935252decdaa4c78794622ba6507442ab6b686ebda77a4189a0db2b584ed9702::" providerId="AD" clId="Web-{37418506-8096-4257-837E-05DD44345B10}" dt="2022-06-07T20:07:46.723" v="52"/>
        <pc:sldMkLst>
          <pc:docMk/>
          <pc:sldMk cId="3356281331" sldId="341"/>
        </pc:sldMkLst>
      </pc:sldChg>
    </pc:docChg>
  </pc:docChgLst>
  <pc:docChgLst>
    <pc:chgData name="JOSE ALBERTO LOPEZ ALVAREZ" userId="0b888e65-3aa1-4de4-b2aa-81e73a00eb71" providerId="ADAL" clId="{19ACDD43-5EE4-9B45-86C2-92F499F14063}"/>
    <pc:docChg chg="modSld">
      <pc:chgData name="JOSE ALBERTO LOPEZ ALVAREZ" userId="0b888e65-3aa1-4de4-b2aa-81e73a00eb71" providerId="ADAL" clId="{19ACDD43-5EE4-9B45-86C2-92F499F14063}" dt="2022-06-08T18:22:49.438" v="14" actId="20577"/>
      <pc:docMkLst>
        <pc:docMk/>
      </pc:docMkLst>
      <pc:sldChg chg="modSp">
        <pc:chgData name="JOSE ALBERTO LOPEZ ALVAREZ" userId="0b888e65-3aa1-4de4-b2aa-81e73a00eb71" providerId="ADAL" clId="{19ACDD43-5EE4-9B45-86C2-92F499F14063}" dt="2022-06-08T18:22:49.438" v="14" actId="20577"/>
        <pc:sldMkLst>
          <pc:docMk/>
          <pc:sldMk cId="2259308896" sldId="256"/>
        </pc:sldMkLst>
        <pc:spChg chg="mod">
          <ac:chgData name="JOSE ALBERTO LOPEZ ALVAREZ" userId="0b888e65-3aa1-4de4-b2aa-81e73a00eb71" providerId="ADAL" clId="{19ACDD43-5EE4-9B45-86C2-92F499F14063}" dt="2022-06-08T18:22:49.438" v="14" actId="20577"/>
          <ac:spMkLst>
            <pc:docMk/>
            <pc:sldMk cId="2259308896" sldId="256"/>
            <ac:spMk id="3" creationId="{A068D447-28D3-4F5F-B2DC-FD67E9015868}"/>
          </ac:spMkLst>
        </pc:spChg>
      </pc:sldChg>
    </pc:docChg>
  </pc:docChgLst>
  <pc:docChgLst>
    <pc:chgData name="Usuario invitado" userId="S::urn:spo:anon#935252decdaa4c78794622ba6507442ab6b686ebda77a4189a0db2b584ed9702::" providerId="AD" clId="Web-{395A609D-F22D-8702-98B7-6A2331B1FE76}"/>
    <pc:docChg chg="addSld delSld modSld sldOrd">
      <pc:chgData name="Usuario invitado" userId="S::urn:spo:anon#935252decdaa4c78794622ba6507442ab6b686ebda77a4189a0db2b584ed9702::" providerId="AD" clId="Web-{395A609D-F22D-8702-98B7-6A2331B1FE76}" dt="2022-06-09T13:43:07.720" v="100" actId="20577"/>
      <pc:docMkLst>
        <pc:docMk/>
      </pc:docMkLst>
      <pc:sldChg chg="addSp delSp">
        <pc:chgData name="Usuario invitado" userId="S::urn:spo:anon#935252decdaa4c78794622ba6507442ab6b686ebda77a4189a0db2b584ed9702::" providerId="AD" clId="Web-{395A609D-F22D-8702-98B7-6A2331B1FE76}" dt="2022-06-09T11:51:39.718" v="3"/>
        <pc:sldMkLst>
          <pc:docMk/>
          <pc:sldMk cId="2259308896" sldId="256"/>
        </pc:sldMkLst>
        <pc:spChg chg="add del">
          <ac:chgData name="Usuario invitado" userId="S::urn:spo:anon#935252decdaa4c78794622ba6507442ab6b686ebda77a4189a0db2b584ed9702::" providerId="AD" clId="Web-{395A609D-F22D-8702-98B7-6A2331B1FE76}" dt="2022-06-09T11:51:39.718" v="3"/>
          <ac:spMkLst>
            <pc:docMk/>
            <pc:sldMk cId="2259308896" sldId="256"/>
            <ac:spMk id="4" creationId="{2F232546-9E95-A5D5-59CF-F53153D7CA89}"/>
          </ac:spMkLst>
        </pc:spChg>
        <pc:spChg chg="add del">
          <ac:chgData name="Usuario invitado" userId="S::urn:spo:anon#935252decdaa4c78794622ba6507442ab6b686ebda77a4189a0db2b584ed9702::" providerId="AD" clId="Web-{395A609D-F22D-8702-98B7-6A2331B1FE76}" dt="2022-06-09T11:51:37.296" v="2"/>
          <ac:spMkLst>
            <pc:docMk/>
            <pc:sldMk cId="2259308896" sldId="256"/>
            <ac:spMk id="5" creationId="{A0501DE2-60DF-99CC-D624-A3862098FFBE}"/>
          </ac:spMkLst>
        </pc:spChg>
      </pc:sldChg>
      <pc:sldChg chg="addSp delSp modSp ord">
        <pc:chgData name="Usuario invitado" userId="S::urn:spo:anon#935252decdaa4c78794622ba6507442ab6b686ebda77a4189a0db2b584ed9702::" providerId="AD" clId="Web-{395A609D-F22D-8702-98B7-6A2331B1FE76}" dt="2022-06-09T13:15:20.974" v="44"/>
        <pc:sldMkLst>
          <pc:docMk/>
          <pc:sldMk cId="1714847315" sldId="325"/>
        </pc:sldMkLst>
        <pc:picChg chg="add mod modCrop">
          <ac:chgData name="Usuario invitado" userId="S::urn:spo:anon#935252decdaa4c78794622ba6507442ab6b686ebda77a4189a0db2b584ed9702::" providerId="AD" clId="Web-{395A609D-F22D-8702-98B7-6A2331B1FE76}" dt="2022-06-09T13:01:03.271" v="21" actId="14100"/>
          <ac:picMkLst>
            <pc:docMk/>
            <pc:sldMk cId="1714847315" sldId="325"/>
            <ac:picMk id="3" creationId="{06A93F65-B9F6-82A2-768F-53B625DF1DF1}"/>
          </ac:picMkLst>
        </pc:picChg>
        <pc:picChg chg="add mod">
          <ac:chgData name="Usuario invitado" userId="S::urn:spo:anon#935252decdaa4c78794622ba6507442ab6b686ebda77a4189a0db2b584ed9702::" providerId="AD" clId="Web-{395A609D-F22D-8702-98B7-6A2331B1FE76}" dt="2022-06-09T13:01:54.570" v="25" actId="14100"/>
          <ac:picMkLst>
            <pc:docMk/>
            <pc:sldMk cId="1714847315" sldId="325"/>
            <ac:picMk id="4" creationId="{DCE63C3B-AEBA-E54B-CBFC-752FDD0E942E}"/>
          </ac:picMkLst>
        </pc:picChg>
        <pc:picChg chg="del">
          <ac:chgData name="Usuario invitado" userId="S::urn:spo:anon#935252decdaa4c78794622ba6507442ab6b686ebda77a4189a0db2b584ed9702::" providerId="AD" clId="Web-{395A609D-F22D-8702-98B7-6A2331B1FE76}" dt="2022-06-09T12:59:01.517" v="7"/>
          <ac:picMkLst>
            <pc:docMk/>
            <pc:sldMk cId="1714847315" sldId="325"/>
            <ac:picMk id="11" creationId="{BAE0946E-36C2-3EDD-4EF7-8A105F40DC31}"/>
          </ac:picMkLst>
        </pc:picChg>
        <pc:picChg chg="del">
          <ac:chgData name="Usuario invitado" userId="S::urn:spo:anon#935252decdaa4c78794622ba6507442ab6b686ebda77a4189a0db2b584ed9702::" providerId="AD" clId="Web-{395A609D-F22D-8702-98B7-6A2331B1FE76}" dt="2022-06-09T13:01:43.054" v="22"/>
          <ac:picMkLst>
            <pc:docMk/>
            <pc:sldMk cId="1714847315" sldId="325"/>
            <ac:picMk id="13" creationId="{23A050D1-0DA8-BD5A-0E85-3840B409B247}"/>
          </ac:picMkLst>
        </pc:picChg>
      </pc:sldChg>
      <pc:sldChg chg="addSp delSp modSp">
        <pc:chgData name="Usuario invitado" userId="S::urn:spo:anon#935252decdaa4c78794622ba6507442ab6b686ebda77a4189a0db2b584ed9702::" providerId="AD" clId="Web-{395A609D-F22D-8702-98B7-6A2331B1FE76}" dt="2022-06-09T13:09:21.352" v="41" actId="14100"/>
        <pc:sldMkLst>
          <pc:docMk/>
          <pc:sldMk cId="3913148110" sldId="330"/>
        </pc:sldMkLst>
        <pc:picChg chg="add mod modCrop">
          <ac:chgData name="Usuario invitado" userId="S::urn:spo:anon#935252decdaa4c78794622ba6507442ab6b686ebda77a4189a0db2b584ed9702::" providerId="AD" clId="Web-{395A609D-F22D-8702-98B7-6A2331B1FE76}" dt="2022-06-09T13:09:16.726" v="39" actId="1076"/>
          <ac:picMkLst>
            <pc:docMk/>
            <pc:sldMk cId="3913148110" sldId="330"/>
            <ac:picMk id="3" creationId="{100A064D-B0CC-FD46-F335-04910347D01A}"/>
          </ac:picMkLst>
        </pc:picChg>
        <pc:picChg chg="del">
          <ac:chgData name="Usuario invitado" userId="S::urn:spo:anon#935252decdaa4c78794622ba6507442ab6b686ebda77a4189a0db2b584ed9702::" providerId="AD" clId="Web-{395A609D-F22D-8702-98B7-6A2331B1FE76}" dt="2022-06-09T13:08:14.115" v="26"/>
          <ac:picMkLst>
            <pc:docMk/>
            <pc:sldMk cId="3913148110" sldId="330"/>
            <ac:picMk id="4" creationId="{07BA4C6A-64A3-B9AC-695E-36927492E517}"/>
          </ac:picMkLst>
        </pc:picChg>
        <pc:picChg chg="add mod">
          <ac:chgData name="Usuario invitado" userId="S::urn:spo:anon#935252decdaa4c78794622ba6507442ab6b686ebda77a4189a0db2b584ed9702::" providerId="AD" clId="Web-{395A609D-F22D-8702-98B7-6A2331B1FE76}" dt="2022-06-09T13:09:21.352" v="41" actId="14100"/>
          <ac:picMkLst>
            <pc:docMk/>
            <pc:sldMk cId="3913148110" sldId="330"/>
            <ac:picMk id="5" creationId="{EC4BC337-C359-32A1-5004-1BFF667CB572}"/>
          </ac:picMkLst>
        </pc:picChg>
        <pc:picChg chg="del">
          <ac:chgData name="Usuario invitado" userId="S::urn:spo:anon#935252decdaa4c78794622ba6507442ab6b686ebda77a4189a0db2b584ed9702::" providerId="AD" clId="Web-{395A609D-F22D-8702-98B7-6A2331B1FE76}" dt="2022-06-09T13:08:26.256" v="30"/>
          <ac:picMkLst>
            <pc:docMk/>
            <pc:sldMk cId="3913148110" sldId="330"/>
            <ac:picMk id="7" creationId="{0F4B00B9-4290-2AF1-A380-0116E8F3736C}"/>
          </ac:picMkLst>
        </pc:picChg>
      </pc:sldChg>
      <pc:sldChg chg="modSp">
        <pc:chgData name="Usuario invitado" userId="S::urn:spo:anon#935252decdaa4c78794622ba6507442ab6b686ebda77a4189a0db2b584ed9702::" providerId="AD" clId="Web-{395A609D-F22D-8702-98B7-6A2331B1FE76}" dt="2022-06-09T13:29:23.238" v="57" actId="20577"/>
        <pc:sldMkLst>
          <pc:docMk/>
          <pc:sldMk cId="2020833390" sldId="343"/>
        </pc:sldMkLst>
        <pc:spChg chg="mod">
          <ac:chgData name="Usuario invitado" userId="S::urn:spo:anon#935252decdaa4c78794622ba6507442ab6b686ebda77a4189a0db2b584ed9702::" providerId="AD" clId="Web-{395A609D-F22D-8702-98B7-6A2331B1FE76}" dt="2022-06-09T13:17:41.400" v="53" actId="20577"/>
          <ac:spMkLst>
            <pc:docMk/>
            <pc:sldMk cId="2020833390" sldId="343"/>
            <ac:spMk id="2" creationId="{36FB12B2-FC2B-7910-D3C7-267F4EF27E8C}"/>
          </ac:spMkLst>
        </pc:spChg>
        <pc:spChg chg="mod">
          <ac:chgData name="Usuario invitado" userId="S::urn:spo:anon#935252decdaa4c78794622ba6507442ab6b686ebda77a4189a0db2b584ed9702::" providerId="AD" clId="Web-{395A609D-F22D-8702-98B7-6A2331B1FE76}" dt="2022-06-09T13:29:23.238" v="57" actId="20577"/>
          <ac:spMkLst>
            <pc:docMk/>
            <pc:sldMk cId="2020833390" sldId="343"/>
            <ac:spMk id="3" creationId="{9BF80716-B4EF-8DCE-0E3A-9457960FCE2E}"/>
          </ac:spMkLst>
        </pc:spChg>
      </pc:sldChg>
      <pc:sldChg chg="modSp new del">
        <pc:chgData name="Usuario invitado" userId="S::urn:spo:anon#935252decdaa4c78794622ba6507442ab6b686ebda77a4189a0db2b584ed9702::" providerId="AD" clId="Web-{395A609D-F22D-8702-98B7-6A2331B1FE76}" dt="2022-06-09T13:40:32.824" v="93"/>
        <pc:sldMkLst>
          <pc:docMk/>
          <pc:sldMk cId="351230127" sldId="349"/>
        </pc:sldMkLst>
        <pc:spChg chg="mod">
          <ac:chgData name="Usuario invitado" userId="S::urn:spo:anon#935252decdaa4c78794622ba6507442ab6b686ebda77a4189a0db2b584ed9702::" providerId="AD" clId="Web-{395A609D-F22D-8702-98B7-6A2331B1FE76}" dt="2022-06-09T13:36:47.629" v="66" actId="20577"/>
          <ac:spMkLst>
            <pc:docMk/>
            <pc:sldMk cId="351230127" sldId="349"/>
            <ac:spMk id="2" creationId="{815E78C0-4A8F-F285-7BF8-89A6C1E79969}"/>
          </ac:spMkLst>
        </pc:spChg>
        <pc:spChg chg="mod">
          <ac:chgData name="Usuario invitado" userId="S::urn:spo:anon#935252decdaa4c78794622ba6507442ab6b686ebda77a4189a0db2b584ed9702::" providerId="AD" clId="Web-{395A609D-F22D-8702-98B7-6A2331B1FE76}" dt="2022-06-09T13:40:19.058" v="87" actId="20577"/>
          <ac:spMkLst>
            <pc:docMk/>
            <pc:sldMk cId="351230127" sldId="349"/>
            <ac:spMk id="3" creationId="{8774FE68-5E9D-E32C-E1A5-5D7B413BC712}"/>
          </ac:spMkLst>
        </pc:spChg>
      </pc:sldChg>
      <pc:sldChg chg="modSp new">
        <pc:chgData name="Usuario invitado" userId="S::urn:spo:anon#935252decdaa4c78794622ba6507442ab6b686ebda77a4189a0db2b584ed9702::" providerId="AD" clId="Web-{395A609D-F22D-8702-98B7-6A2331B1FE76}" dt="2022-06-09T13:43:07.720" v="100" actId="20577"/>
        <pc:sldMkLst>
          <pc:docMk/>
          <pc:sldMk cId="1232709153" sldId="350"/>
        </pc:sldMkLst>
        <pc:spChg chg="mod">
          <ac:chgData name="Usuario invitado" userId="S::urn:spo:anon#935252decdaa4c78794622ba6507442ab6b686ebda77a4189a0db2b584ed9702::" providerId="AD" clId="Web-{395A609D-F22D-8702-98B7-6A2331B1FE76}" dt="2022-06-09T13:40:24.464" v="90" actId="20577"/>
          <ac:spMkLst>
            <pc:docMk/>
            <pc:sldMk cId="1232709153" sldId="350"/>
            <ac:spMk id="2" creationId="{03891285-6126-851F-911C-48F5781CEF8A}"/>
          </ac:spMkLst>
        </pc:spChg>
        <pc:spChg chg="mod">
          <ac:chgData name="Usuario invitado" userId="S::urn:spo:anon#935252decdaa4c78794622ba6507442ab6b686ebda77a4189a0db2b584ed9702::" providerId="AD" clId="Web-{395A609D-F22D-8702-98B7-6A2331B1FE76}" dt="2022-06-09T13:43:07.720" v="100" actId="20577"/>
          <ac:spMkLst>
            <pc:docMk/>
            <pc:sldMk cId="1232709153" sldId="350"/>
            <ac:spMk id="3" creationId="{7A31F3A6-EA67-028A-EC34-310C0802AB33}"/>
          </ac:spMkLst>
        </pc:spChg>
      </pc:sldChg>
    </pc:docChg>
  </pc:docChgLst>
  <pc:docChgLst>
    <pc:chgData name="Guest User" userId="S::urn:spo:anon#935252decdaa4c78794622ba6507442ab6b686ebda77a4189a0db2b584ed9702::" providerId="AD" clId="Web-{E484928A-BFC0-48C3-B94C-48E4FCD4EF7C}"/>
    <pc:docChg chg="modSld">
      <pc:chgData name="Guest User" userId="S::urn:spo:anon#935252decdaa4c78794622ba6507442ab6b686ebda77a4189a0db2b584ed9702::" providerId="AD" clId="Web-{E484928A-BFC0-48C3-B94C-48E4FCD4EF7C}" dt="2022-06-09T14:51:58.357" v="287" actId="1076"/>
      <pc:docMkLst>
        <pc:docMk/>
      </pc:docMkLst>
      <pc:sldChg chg="addSp modSp">
        <pc:chgData name="Guest User" userId="S::urn:spo:anon#935252decdaa4c78794622ba6507442ab6b686ebda77a4189a0db2b584ed9702::" providerId="AD" clId="Web-{E484928A-BFC0-48C3-B94C-48E4FCD4EF7C}" dt="2022-06-09T14:51:58.357" v="287" actId="1076"/>
        <pc:sldMkLst>
          <pc:docMk/>
          <pc:sldMk cId="275457789" sldId="348"/>
        </pc:sldMkLst>
        <pc:spChg chg="mod">
          <ac:chgData name="Guest User" userId="S::urn:spo:anon#935252decdaa4c78794622ba6507442ab6b686ebda77a4189a0db2b584ed9702::" providerId="AD" clId="Web-{E484928A-BFC0-48C3-B94C-48E4FCD4EF7C}" dt="2022-06-09T14:50:44.556" v="280" actId="14100"/>
          <ac:spMkLst>
            <pc:docMk/>
            <pc:sldMk cId="275457789" sldId="348"/>
            <ac:spMk id="2" creationId="{AAC08254-28B6-855C-3D61-303271DDD6CC}"/>
          </ac:spMkLst>
        </pc:spChg>
        <pc:spChg chg="mod">
          <ac:chgData name="Guest User" userId="S::urn:spo:anon#935252decdaa4c78794622ba6507442ab6b686ebda77a4189a0db2b584ed9702::" providerId="AD" clId="Web-{E484928A-BFC0-48C3-B94C-48E4FCD4EF7C}" dt="2022-06-09T14:51:01.354" v="284" actId="1076"/>
          <ac:spMkLst>
            <pc:docMk/>
            <pc:sldMk cId="275457789" sldId="348"/>
            <ac:spMk id="3" creationId="{6233A4D4-6A03-5E70-6D98-6A05297B9EB9}"/>
          </ac:spMkLst>
        </pc:spChg>
        <pc:picChg chg="add mod">
          <ac:chgData name="Guest User" userId="S::urn:spo:anon#935252decdaa4c78794622ba6507442ab6b686ebda77a4189a0db2b584ed9702::" providerId="AD" clId="Web-{E484928A-BFC0-48C3-B94C-48E4FCD4EF7C}" dt="2022-06-09T14:51:01.291" v="282" actId="1076"/>
          <ac:picMkLst>
            <pc:docMk/>
            <pc:sldMk cId="275457789" sldId="348"/>
            <ac:picMk id="7" creationId="{CE19566B-E5E2-9CB2-6C65-E201C0653B57}"/>
          </ac:picMkLst>
        </pc:picChg>
        <pc:picChg chg="add mod">
          <ac:chgData name="Guest User" userId="S::urn:spo:anon#935252decdaa4c78794622ba6507442ab6b686ebda77a4189a0db2b584ed9702::" providerId="AD" clId="Web-{E484928A-BFC0-48C3-B94C-48E4FCD4EF7C}" dt="2022-06-09T14:51:01.260" v="281" actId="1076"/>
          <ac:picMkLst>
            <pc:docMk/>
            <pc:sldMk cId="275457789" sldId="348"/>
            <ac:picMk id="8" creationId="{DAE53000-5F37-C445-6DF7-6EA0E491D405}"/>
          </ac:picMkLst>
        </pc:picChg>
        <pc:picChg chg="add mod">
          <ac:chgData name="Guest User" userId="S::urn:spo:anon#935252decdaa4c78794622ba6507442ab6b686ebda77a4189a0db2b584ed9702::" providerId="AD" clId="Web-{E484928A-BFC0-48C3-B94C-48E4FCD4EF7C}" dt="2022-06-09T14:51:58.357" v="287" actId="1076"/>
          <ac:picMkLst>
            <pc:docMk/>
            <pc:sldMk cId="275457789" sldId="348"/>
            <ac:picMk id="9" creationId="{7E28FBC9-8DB4-9A6E-2FF6-D5C881DBB7B3}"/>
          </ac:picMkLst>
        </pc:picChg>
      </pc:sldChg>
    </pc:docChg>
  </pc:docChgLst>
  <pc:docChgLst>
    <pc:chgData name="AMERICA VICTORIA RAMIREZ CAMARA" userId="S::america.ramirezcm@uanl.edu.mx::cd13cb18-524f-4eb1-9e75-e615667305b5" providerId="AD" clId="Web-{C7CE3C80-4D34-7ECF-B267-46148E3904B4}"/>
    <pc:docChg chg="modSld">
      <pc:chgData name="AMERICA VICTORIA RAMIREZ CAMARA" userId="S::america.ramirezcm@uanl.edu.mx::cd13cb18-524f-4eb1-9e75-e615667305b5" providerId="AD" clId="Web-{C7CE3C80-4D34-7ECF-B267-46148E3904B4}" dt="2022-06-09T21:27:02.141" v="20"/>
      <pc:docMkLst>
        <pc:docMk/>
      </pc:docMkLst>
      <pc:sldChg chg="modSp">
        <pc:chgData name="AMERICA VICTORIA RAMIREZ CAMARA" userId="S::america.ramirezcm@uanl.edu.mx::cd13cb18-524f-4eb1-9e75-e615667305b5" providerId="AD" clId="Web-{C7CE3C80-4D34-7ECF-B267-46148E3904B4}" dt="2022-06-09T21:23:31.463" v="8" actId="1076"/>
        <pc:sldMkLst>
          <pc:docMk/>
          <pc:sldMk cId="2259308896" sldId="256"/>
        </pc:sldMkLst>
        <pc:spChg chg="mod">
          <ac:chgData name="AMERICA VICTORIA RAMIREZ CAMARA" userId="S::america.ramirezcm@uanl.edu.mx::cd13cb18-524f-4eb1-9e75-e615667305b5" providerId="AD" clId="Web-{C7CE3C80-4D34-7ECF-B267-46148E3904B4}" dt="2022-06-09T21:23:31.463" v="8" actId="1076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AMERICA VICTORIA RAMIREZ CAMARA" userId="S::america.ramirezcm@uanl.edu.mx::cd13cb18-524f-4eb1-9e75-e615667305b5" providerId="AD" clId="Web-{C7CE3C80-4D34-7ECF-B267-46148E3904B4}" dt="2022-06-09T21:23:22.916" v="6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45.154" v="16"/>
        <pc:sldMkLst>
          <pc:docMk/>
          <pc:sldMk cId="3467203644" sldId="336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6:04.968" v="18"/>
        <pc:sldMkLst>
          <pc:docMk/>
          <pc:sldMk cId="4232260629" sldId="337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4:24.465" v="9"/>
        <pc:sldMkLst>
          <pc:docMk/>
          <pc:sldMk cId="3244167809" sldId="340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4:31.121" v="10"/>
        <pc:sldMkLst>
          <pc:docMk/>
          <pc:sldMk cId="1639900531" sldId="341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12.372" v="11"/>
        <pc:sldMkLst>
          <pc:docMk/>
          <pc:sldMk cId="2020833390" sldId="343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22.638" v="14"/>
        <pc:sldMkLst>
          <pc:docMk/>
          <pc:sldMk cId="1459757068" sldId="344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25.044" v="15"/>
        <pc:sldMkLst>
          <pc:docMk/>
          <pc:sldMk cId="1232630845" sldId="345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17.466" v="13"/>
        <pc:sldMkLst>
          <pc:docMk/>
          <pc:sldMk cId="2093077784" sldId="347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5:15.154" v="12"/>
        <pc:sldMkLst>
          <pc:docMk/>
          <pc:sldMk cId="275457789" sldId="348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7:02.141" v="20"/>
        <pc:sldMkLst>
          <pc:docMk/>
          <pc:sldMk cId="1232709153" sldId="350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6:00.311" v="17"/>
        <pc:sldMkLst>
          <pc:docMk/>
          <pc:sldMk cId="4141151839" sldId="351"/>
        </pc:sldMkLst>
      </pc:sldChg>
      <pc:sldChg chg="modTransition">
        <pc:chgData name="AMERICA VICTORIA RAMIREZ CAMARA" userId="S::america.ramirezcm@uanl.edu.mx::cd13cb18-524f-4eb1-9e75-e615667305b5" providerId="AD" clId="Web-{C7CE3C80-4D34-7ECF-B267-46148E3904B4}" dt="2022-06-09T21:26:14.327" v="19"/>
        <pc:sldMkLst>
          <pc:docMk/>
          <pc:sldMk cId="3834407948" sldId="352"/>
        </pc:sldMkLst>
      </pc:sldChg>
    </pc:docChg>
  </pc:docChgLst>
  <pc:docChgLst>
    <pc:chgData name="Usuario invitado" userId="S::urn:spo:anon#935252decdaa4c78794622ba6507442ab6b686ebda77a4189a0db2b584ed9702::" providerId="AD" clId="Web-{EF879FBF-9071-2E98-C199-FF0AFB9D0BB4}"/>
    <pc:docChg chg="addSld delSld modSld sldOrd">
      <pc:chgData name="Usuario invitado" userId="S::urn:spo:anon#935252decdaa4c78794622ba6507442ab6b686ebda77a4189a0db2b584ed9702::" providerId="AD" clId="Web-{EF879FBF-9071-2E98-C199-FF0AFB9D0BB4}" dt="2022-06-08T22:33:31.224" v="358"/>
      <pc:docMkLst>
        <pc:docMk/>
      </pc:docMkLst>
      <pc:sldChg chg="modSp">
        <pc:chgData name="Usuario invitado" userId="S::urn:spo:anon#935252decdaa4c78794622ba6507442ab6b686ebda77a4189a0db2b584ed9702::" providerId="AD" clId="Web-{EF879FBF-9071-2E98-C199-FF0AFB9D0BB4}" dt="2022-06-08T20:34:33.948" v="0" actId="20577"/>
        <pc:sldMkLst>
          <pc:docMk/>
          <pc:sldMk cId="2259308896" sldId="256"/>
        </pc:sldMkLst>
        <pc:spChg chg="mod">
          <ac:chgData name="Usuario invitado" userId="S::urn:spo:anon#935252decdaa4c78794622ba6507442ab6b686ebda77a4189a0db2b584ed9702::" providerId="AD" clId="Web-{EF879FBF-9071-2E98-C199-FF0AFB9D0BB4}" dt="2022-06-08T20:34:33.948" v="0" actId="20577"/>
          <ac:spMkLst>
            <pc:docMk/>
            <pc:sldMk cId="2259308896" sldId="256"/>
            <ac:spMk id="2" creationId="{51DF3D98-3C30-4CFC-8643-C81E829C8C25}"/>
          </ac:spMkLst>
        </pc:spChg>
      </pc:sldChg>
      <pc:sldChg chg="modSp">
        <pc:chgData name="Usuario invitado" userId="S::urn:spo:anon#935252decdaa4c78794622ba6507442ab6b686ebda77a4189a0db2b584ed9702::" providerId="AD" clId="Web-{EF879FBF-9071-2E98-C199-FF0AFB9D0BB4}" dt="2022-06-08T21:38:01.677" v="159"/>
        <pc:sldMkLst>
          <pc:docMk/>
          <pc:sldMk cId="1527386939" sldId="261"/>
        </pc:sldMkLst>
        <pc:graphicFrameChg chg="mod modGraphic">
          <ac:chgData name="Usuario invitado" userId="S::urn:spo:anon#935252decdaa4c78794622ba6507442ab6b686ebda77a4189a0db2b584ed9702::" providerId="AD" clId="Web-{EF879FBF-9071-2E98-C199-FF0AFB9D0BB4}" dt="2022-06-08T21:38:01.677" v="159"/>
          <ac:graphicFrameMkLst>
            <pc:docMk/>
            <pc:sldMk cId="1527386939" sldId="261"/>
            <ac:graphicFrameMk id="3" creationId="{1E39BD45-8B2B-25E6-2799-42E6BDAE45C4}"/>
          </ac:graphicFrameMkLst>
        </pc:graphicFrameChg>
      </pc:sldChg>
      <pc:sldChg chg="ord">
        <pc:chgData name="Usuario invitado" userId="S::urn:spo:anon#935252decdaa4c78794622ba6507442ab6b686ebda77a4189a0db2b584ed9702::" providerId="AD" clId="Web-{EF879FBF-9071-2E98-C199-FF0AFB9D0BB4}" dt="2022-06-08T21:14:27.238" v="105"/>
        <pc:sldMkLst>
          <pc:docMk/>
          <pc:sldMk cId="436697816" sldId="303"/>
        </pc:sldMkLst>
      </pc:sldChg>
      <pc:sldChg chg="addSp delSp modSp del">
        <pc:chgData name="Usuario invitado" userId="S::urn:spo:anon#935252decdaa4c78794622ba6507442ab6b686ebda77a4189a0db2b584ed9702::" providerId="AD" clId="Web-{EF879FBF-9071-2E98-C199-FF0AFB9D0BB4}" dt="2022-06-08T22:13:47.837" v="346"/>
        <pc:sldMkLst>
          <pc:docMk/>
          <pc:sldMk cId="1941459388" sldId="324"/>
        </pc:sldMkLst>
        <pc:spChg chg="mod">
          <ac:chgData name="Usuario invitado" userId="S::urn:spo:anon#935252decdaa4c78794622ba6507442ab6b686ebda77a4189a0db2b584ed9702::" providerId="AD" clId="Web-{EF879FBF-9071-2E98-C199-FF0AFB9D0BB4}" dt="2022-06-08T21:40:23.978" v="177" actId="20577"/>
          <ac:spMkLst>
            <pc:docMk/>
            <pc:sldMk cId="1941459388" sldId="324"/>
            <ac:spMk id="7" creationId="{3DF1A9B8-C473-A446-1A39-9AA3812775B7}"/>
          </ac:spMkLst>
        </pc:spChg>
        <pc:picChg chg="add del mod">
          <ac:chgData name="Usuario invitado" userId="S::urn:spo:anon#935252decdaa4c78794622ba6507442ab6b686ebda77a4189a0db2b584ed9702::" providerId="AD" clId="Web-{EF879FBF-9071-2E98-C199-FF0AFB9D0BB4}" dt="2022-06-08T21:40:46.884" v="181"/>
          <ac:picMkLst>
            <pc:docMk/>
            <pc:sldMk cId="1941459388" sldId="324"/>
            <ac:picMk id="3" creationId="{01763F83-220B-D990-CA05-819E96498F4F}"/>
          </ac:picMkLst>
        </pc:picChg>
      </pc:sldChg>
      <pc:sldChg chg="ord">
        <pc:chgData name="Usuario invitado" userId="S::urn:spo:anon#935252decdaa4c78794622ba6507442ab6b686ebda77a4189a0db2b584ed9702::" providerId="AD" clId="Web-{EF879FBF-9071-2E98-C199-FF0AFB9D0BB4}" dt="2022-06-08T21:22:57.500" v="109"/>
        <pc:sldMkLst>
          <pc:docMk/>
          <pc:sldMk cId="3515459524" sldId="331"/>
        </pc:sldMkLst>
      </pc:sldChg>
      <pc:sldChg chg="modSp">
        <pc:chgData name="Usuario invitado" userId="S::urn:spo:anon#935252decdaa4c78794622ba6507442ab6b686ebda77a4189a0db2b584ed9702::" providerId="AD" clId="Web-{EF879FBF-9071-2E98-C199-FF0AFB9D0BB4}" dt="2022-06-08T21:05:30.866" v="53" actId="20577"/>
        <pc:sldMkLst>
          <pc:docMk/>
          <pc:sldMk cId="2154838981" sldId="335"/>
        </pc:sldMkLst>
        <pc:spChg chg="mod">
          <ac:chgData name="Usuario invitado" userId="S::urn:spo:anon#935252decdaa4c78794622ba6507442ab6b686ebda77a4189a0db2b584ed9702::" providerId="AD" clId="Web-{EF879FBF-9071-2E98-C199-FF0AFB9D0BB4}" dt="2022-06-08T21:05:30.866" v="53" actId="20577"/>
          <ac:spMkLst>
            <pc:docMk/>
            <pc:sldMk cId="2154838981" sldId="335"/>
            <ac:spMk id="2" creationId="{912DF434-28DB-4621-A497-D62C41CE0419}"/>
          </ac:spMkLst>
        </pc:spChg>
      </pc:sldChg>
      <pc:sldChg chg="delSp">
        <pc:chgData name="Usuario invitado" userId="S::urn:spo:anon#935252decdaa4c78794622ba6507442ab6b686ebda77a4189a0db2b584ed9702::" providerId="AD" clId="Web-{EF879FBF-9071-2E98-C199-FF0AFB9D0BB4}" dt="2022-06-08T22:33:31.224" v="358"/>
        <pc:sldMkLst>
          <pc:docMk/>
          <pc:sldMk cId="3467203644" sldId="336"/>
        </pc:sldMkLst>
        <pc:spChg chg="del">
          <ac:chgData name="Usuario invitado" userId="S::urn:spo:anon#935252decdaa4c78794622ba6507442ab6b686ebda77a4189a0db2b584ed9702::" providerId="AD" clId="Web-{EF879FBF-9071-2E98-C199-FF0AFB9D0BB4}" dt="2022-06-08T22:33:31.224" v="358"/>
          <ac:spMkLst>
            <pc:docMk/>
            <pc:sldMk cId="3467203644" sldId="336"/>
            <ac:spMk id="7" creationId="{65551A9B-15D7-FB67-B1E2-1C43A0C12869}"/>
          </ac:spMkLst>
        </pc:spChg>
      </pc:sldChg>
      <pc:sldChg chg="ord">
        <pc:chgData name="Usuario invitado" userId="S::urn:spo:anon#935252decdaa4c78794622ba6507442ab6b686ebda77a4189a0db2b584ed9702::" providerId="AD" clId="Web-{EF879FBF-9071-2E98-C199-FF0AFB9D0BB4}" dt="2022-06-08T21:51:44.806" v="321"/>
        <pc:sldMkLst>
          <pc:docMk/>
          <pc:sldMk cId="3244167809" sldId="340"/>
        </pc:sldMkLst>
      </pc:sldChg>
      <pc:sldChg chg="delSp">
        <pc:chgData name="Usuario invitado" userId="S::urn:spo:anon#935252decdaa4c78794622ba6507442ab6b686ebda77a4189a0db2b584ed9702::" providerId="AD" clId="Web-{EF879FBF-9071-2E98-C199-FF0AFB9D0BB4}" dt="2022-06-08T21:51:58.431" v="322"/>
        <pc:sldMkLst>
          <pc:docMk/>
          <pc:sldMk cId="1639900531" sldId="341"/>
        </pc:sldMkLst>
        <pc:spChg chg="del">
          <ac:chgData name="Usuario invitado" userId="S::urn:spo:anon#935252decdaa4c78794622ba6507442ab6b686ebda77a4189a0db2b584ed9702::" providerId="AD" clId="Web-{EF879FBF-9071-2E98-C199-FF0AFB9D0BB4}" dt="2022-06-08T21:51:58.431" v="322"/>
          <ac:spMkLst>
            <pc:docMk/>
            <pc:sldMk cId="1639900531" sldId="341"/>
            <ac:spMk id="5" creationId="{7FCF1DC0-7BCD-AEF4-9AA3-C3B70815A06E}"/>
          </ac:spMkLst>
        </pc:spChg>
      </pc:sldChg>
      <pc:sldChg chg="modSp add replId">
        <pc:chgData name="Usuario invitado" userId="S::urn:spo:anon#935252decdaa4c78794622ba6507442ab6b686ebda77a4189a0db2b584ed9702::" providerId="AD" clId="Web-{EF879FBF-9071-2E98-C199-FF0AFB9D0BB4}" dt="2022-06-08T21:04:37.974" v="42" actId="20577"/>
        <pc:sldMkLst>
          <pc:docMk/>
          <pc:sldMk cId="1781113402" sldId="342"/>
        </pc:sldMkLst>
        <pc:spChg chg="mod">
          <ac:chgData name="Usuario invitado" userId="S::urn:spo:anon#935252decdaa4c78794622ba6507442ab6b686ebda77a4189a0db2b584ed9702::" providerId="AD" clId="Web-{EF879FBF-9071-2E98-C199-FF0AFB9D0BB4}" dt="2022-06-08T21:04:37.974" v="42" actId="20577"/>
          <ac:spMkLst>
            <pc:docMk/>
            <pc:sldMk cId="1781113402" sldId="342"/>
            <ac:spMk id="2" creationId="{8460295B-54B9-4937-90E3-BAB9CE69E30B}"/>
          </ac:spMkLst>
        </pc:spChg>
      </pc:sldChg>
      <pc:sldChg chg="delSp modSp new">
        <pc:chgData name="Usuario invitado" userId="S::urn:spo:anon#935252decdaa4c78794622ba6507442ab6b686ebda77a4189a0db2b584ed9702::" providerId="AD" clId="Web-{EF879FBF-9071-2E98-C199-FF0AFB9D0BB4}" dt="2022-06-08T22:15:32.542" v="347"/>
        <pc:sldMkLst>
          <pc:docMk/>
          <pc:sldMk cId="2020833390" sldId="343"/>
        </pc:sldMkLst>
        <pc:spChg chg="mod">
          <ac:chgData name="Usuario invitado" userId="S::urn:spo:anon#935252decdaa4c78794622ba6507442ab6b686ebda77a4189a0db2b584ed9702::" providerId="AD" clId="Web-{EF879FBF-9071-2E98-C199-FF0AFB9D0BB4}" dt="2022-06-08T21:14:24.082" v="104" actId="20577"/>
          <ac:spMkLst>
            <pc:docMk/>
            <pc:sldMk cId="2020833390" sldId="343"/>
            <ac:spMk id="2" creationId="{36FB12B2-FC2B-7910-D3C7-267F4EF27E8C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1:22:36.359" v="107" actId="20577"/>
          <ac:spMkLst>
            <pc:docMk/>
            <pc:sldMk cId="2020833390" sldId="343"/>
            <ac:spMk id="3" creationId="{9BF80716-B4EF-8DCE-0E3A-9457960FCE2E}"/>
          </ac:spMkLst>
        </pc:spChg>
        <pc:spChg chg="del">
          <ac:chgData name="Usuario invitado" userId="S::urn:spo:anon#935252decdaa4c78794622ba6507442ab6b686ebda77a4189a0db2b584ed9702::" providerId="AD" clId="Web-{EF879FBF-9071-2E98-C199-FF0AFB9D0BB4}" dt="2022-06-08T22:15:32.542" v="347"/>
          <ac:spMkLst>
            <pc:docMk/>
            <pc:sldMk cId="2020833390" sldId="343"/>
            <ac:spMk id="5" creationId="{388983BB-2FA1-B022-51AA-BA886A9A1F5B}"/>
          </ac:spMkLst>
        </pc:spChg>
      </pc:sldChg>
      <pc:sldChg chg="addSp delSp modSp new mod setBg">
        <pc:chgData name="Usuario invitado" userId="S::urn:spo:anon#935252decdaa4c78794622ba6507442ab6b686ebda77a4189a0db2b584ed9702::" providerId="AD" clId="Web-{EF879FBF-9071-2E98-C199-FF0AFB9D0BB4}" dt="2022-06-08T22:22:05.614" v="354" actId="14100"/>
        <pc:sldMkLst>
          <pc:docMk/>
          <pc:sldMk cId="1459757068" sldId="344"/>
        </pc:sldMkLst>
        <pc:spChg chg="mod">
          <ac:chgData name="Usuario invitado" userId="S::urn:spo:anon#935252decdaa4c78794622ba6507442ab6b686ebda77a4189a0db2b584ed9702::" providerId="AD" clId="Web-{EF879FBF-9071-2E98-C199-FF0AFB9D0BB4}" dt="2022-06-08T22:22:05.614" v="354" actId="14100"/>
          <ac:spMkLst>
            <pc:docMk/>
            <pc:sldMk cId="1459757068" sldId="344"/>
            <ac:spMk id="2" creationId="{6B71009C-EACE-8078-B7B6-8680AC8416A8}"/>
          </ac:spMkLst>
        </pc:spChg>
        <pc:spChg chg="del">
          <ac:chgData name="Usuario invitado" userId="S::urn:spo:anon#935252decdaa4c78794622ba6507442ab6b686ebda77a4189a0db2b584ed9702::" providerId="AD" clId="Web-{EF879FBF-9071-2E98-C199-FF0AFB9D0BB4}" dt="2022-06-08T21:25:19.019" v="118"/>
          <ac:spMkLst>
            <pc:docMk/>
            <pc:sldMk cId="1459757068" sldId="344"/>
            <ac:spMk id="3" creationId="{E919D85E-D5A6-7997-54AD-E25033C5FB23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1:26:16.270" v="126"/>
          <ac:spMkLst>
            <pc:docMk/>
            <pc:sldMk cId="1459757068" sldId="344"/>
            <ac:spMk id="4" creationId="{634FB2F9-ACFE-204A-F33E-D79AA4D4F5EB}"/>
          </ac:spMkLst>
        </pc:spChg>
        <pc:spChg chg="del mod">
          <ac:chgData name="Usuario invitado" userId="S::urn:spo:anon#935252decdaa4c78794622ba6507442ab6b686ebda77a4189a0db2b584ed9702::" providerId="AD" clId="Web-{EF879FBF-9071-2E98-C199-FF0AFB9D0BB4}" dt="2022-06-08T21:26:37.021" v="133"/>
          <ac:spMkLst>
            <pc:docMk/>
            <pc:sldMk cId="1459757068" sldId="344"/>
            <ac:spMk id="5" creationId="{F98634B9-A19D-857E-7405-083EC62738B8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1:26:16.270" v="126"/>
          <ac:spMkLst>
            <pc:docMk/>
            <pc:sldMk cId="1459757068" sldId="344"/>
            <ac:spMk id="6" creationId="{173918FF-F84A-86E5-646F-33A6B9C3E762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26:16.177" v="125"/>
          <ac:spMkLst>
            <pc:docMk/>
            <pc:sldMk cId="1459757068" sldId="344"/>
            <ac:spMk id="12" creationId="{1825AC39-5F85-4CAA-8A81-A1287086B2B6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26:16.177" v="125"/>
          <ac:spMkLst>
            <pc:docMk/>
            <pc:sldMk cId="1459757068" sldId="344"/>
            <ac:spMk id="14" creationId="{95DA4D23-37FC-4B90-8188-F0377C5FF44B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26:16.177" v="125"/>
          <ac:spMkLst>
            <pc:docMk/>
            <pc:sldMk cId="1459757068" sldId="344"/>
            <ac:spMk id="16" creationId="{A7A4B465-FBCC-4CD4-89A1-82992A7B47FF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26:16.177" v="125"/>
          <ac:spMkLst>
            <pc:docMk/>
            <pc:sldMk cId="1459757068" sldId="344"/>
            <ac:spMk id="18" creationId="{909E572F-9CDC-4214-9D42-FF0017649590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1:26:16.270" v="126"/>
          <ac:spMkLst>
            <pc:docMk/>
            <pc:sldMk cId="1459757068" sldId="344"/>
            <ac:spMk id="20" creationId="{68AF5748-FED8-45BA-8631-26D1D10F3246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1:26:16.270" v="126"/>
          <ac:spMkLst>
            <pc:docMk/>
            <pc:sldMk cId="1459757068" sldId="344"/>
            <ac:spMk id="21" creationId="{AF2F604E-43BE-4DC3-B983-E071523364F8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1:26:16.270" v="126"/>
          <ac:spMkLst>
            <pc:docMk/>
            <pc:sldMk cId="1459757068" sldId="344"/>
            <ac:spMk id="22" creationId="{08C9B587-E65E-4B52-B37C-ABEBB6E87928}"/>
          </ac:spMkLst>
        </pc:spChg>
        <pc:picChg chg="add mod ord">
          <ac:chgData name="Usuario invitado" userId="S::urn:spo:anon#935252decdaa4c78794622ba6507442ab6b686ebda77a4189a0db2b584ed9702::" providerId="AD" clId="Web-{EF879FBF-9071-2E98-C199-FF0AFB9D0BB4}" dt="2022-06-08T21:26:16.270" v="126"/>
          <ac:picMkLst>
            <pc:docMk/>
            <pc:sldMk cId="1459757068" sldId="344"/>
            <ac:picMk id="7" creationId="{C8EA54BF-A8A7-0AB1-D942-ED00A498EB41}"/>
          </ac:picMkLst>
        </pc:picChg>
      </pc:sldChg>
      <pc:sldChg chg="addSp delSp modSp add replId">
        <pc:chgData name="Usuario invitado" userId="S::urn:spo:anon#935252decdaa4c78794622ba6507442ab6b686ebda77a4189a0db2b584ed9702::" providerId="AD" clId="Web-{EF879FBF-9071-2E98-C199-FF0AFB9D0BB4}" dt="2022-06-08T21:40:27.493" v="179" actId="1076"/>
        <pc:sldMkLst>
          <pc:docMk/>
          <pc:sldMk cId="1232630845" sldId="345"/>
        </pc:sldMkLst>
        <pc:spChg chg="mod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" creationId="{6B71009C-EACE-8078-B7B6-8680AC8416A8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4" creationId="{634FB2F9-ACFE-204A-F33E-D79AA4D4F5EB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6" creationId="{173918FF-F84A-86E5-646F-33A6B9C3E762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0" creationId="{68AF5748-FED8-45BA-8631-26D1D10F3246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1" creationId="{AF2F604E-43BE-4DC3-B983-E071523364F8}"/>
          </ac:spMkLst>
        </pc:spChg>
        <pc:spChg chg="add del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2" creationId="{08C9B587-E65E-4B52-B37C-ABEBB6E87928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7" creationId="{93245F62-CCC4-49E4-B95B-EA6C1E790510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1:34:36.016" v="153"/>
          <ac:spMkLst>
            <pc:docMk/>
            <pc:sldMk cId="1232630845" sldId="345"/>
            <ac:spMk id="29" creationId="{E6C0DD6B-6AA3-448F-9B99-8386295BC1B4}"/>
          </ac:spMkLst>
        </pc:spChg>
        <pc:picChg chg="add del mod modCrop">
          <ac:chgData name="Usuario invitado" userId="S::urn:spo:anon#935252decdaa4c78794622ba6507442ab6b686ebda77a4189a0db2b584ed9702::" providerId="AD" clId="Web-{EF879FBF-9071-2E98-C199-FF0AFB9D0BB4}" dt="2022-06-08T21:34:22.969" v="149"/>
          <ac:picMkLst>
            <pc:docMk/>
            <pc:sldMk cId="1232630845" sldId="345"/>
            <ac:picMk id="3" creationId="{DB532670-5741-2306-3EA2-2CA90701F6E1}"/>
          </ac:picMkLst>
        </pc:picChg>
        <pc:picChg chg="add mod ord">
          <ac:chgData name="Usuario invitado" userId="S::urn:spo:anon#935252decdaa4c78794622ba6507442ab6b686ebda77a4189a0db2b584ed9702::" providerId="AD" clId="Web-{EF879FBF-9071-2E98-C199-FF0AFB9D0BB4}" dt="2022-06-08T21:40:27.493" v="179" actId="1076"/>
          <ac:picMkLst>
            <pc:docMk/>
            <pc:sldMk cId="1232630845" sldId="345"/>
            <ac:picMk id="5" creationId="{3A84C3D0-C40C-ED4A-666A-EE4684C39763}"/>
          </ac:picMkLst>
        </pc:picChg>
        <pc:picChg chg="del">
          <ac:chgData name="Usuario invitado" userId="S::urn:spo:anon#935252decdaa4c78794622ba6507442ab6b686ebda77a4189a0db2b584ed9702::" providerId="AD" clId="Web-{EF879FBF-9071-2E98-C199-FF0AFB9D0BB4}" dt="2022-06-08T21:33:34.968" v="140"/>
          <ac:picMkLst>
            <pc:docMk/>
            <pc:sldMk cId="1232630845" sldId="345"/>
            <ac:picMk id="7" creationId="{C8EA54BF-A8A7-0AB1-D942-ED00A498EB41}"/>
          </ac:picMkLst>
        </pc:picChg>
      </pc:sldChg>
      <pc:sldChg chg="add del replId">
        <pc:chgData name="Usuario invitado" userId="S::urn:spo:anon#935252decdaa4c78794622ba6507442ab6b686ebda77a4189a0db2b584ed9702::" providerId="AD" clId="Web-{EF879FBF-9071-2E98-C199-FF0AFB9D0BB4}" dt="2022-06-08T21:25:35.363" v="122"/>
        <pc:sldMkLst>
          <pc:docMk/>
          <pc:sldMk cId="2780966308" sldId="345"/>
        </pc:sldMkLst>
      </pc:sldChg>
      <pc:sldChg chg="add del replId">
        <pc:chgData name="Usuario invitado" userId="S::urn:spo:anon#935252decdaa4c78794622ba6507442ab6b686ebda77a4189a0db2b584ed9702::" providerId="AD" clId="Web-{EF879FBF-9071-2E98-C199-FF0AFB9D0BB4}" dt="2022-06-08T21:25:23.957" v="120"/>
        <pc:sldMkLst>
          <pc:docMk/>
          <pc:sldMk cId="3499350931" sldId="345"/>
        </pc:sldMkLst>
      </pc:sldChg>
      <pc:sldChg chg="addSp delSp modSp add replId">
        <pc:chgData name="Usuario invitado" userId="S::urn:spo:anon#935252decdaa4c78794622ba6507442ab6b686ebda77a4189a0db2b584ed9702::" providerId="AD" clId="Web-{EF879FBF-9071-2E98-C199-FF0AFB9D0BB4}" dt="2022-06-08T22:13:27.243" v="345" actId="20577"/>
        <pc:sldMkLst>
          <pc:docMk/>
          <pc:sldMk cId="3531498256" sldId="346"/>
        </pc:sldMkLst>
        <pc:spChg chg="mod">
          <ac:chgData name="Usuario invitado" userId="S::urn:spo:anon#935252decdaa4c78794622ba6507442ab6b686ebda77a4189a0db2b584ed9702::" providerId="AD" clId="Web-{EF879FBF-9071-2E98-C199-FF0AFB9D0BB4}" dt="2022-06-08T21:45:26.110" v="301" actId="1076"/>
          <ac:spMkLst>
            <pc:docMk/>
            <pc:sldMk cId="3531498256" sldId="346"/>
            <ac:spMk id="2" creationId="{912DF434-28DB-4621-A497-D62C41CE0419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2:13:27.243" v="345" actId="20577"/>
          <ac:spMkLst>
            <pc:docMk/>
            <pc:sldMk cId="3531498256" sldId="346"/>
            <ac:spMk id="7" creationId="{3DF1A9B8-C473-A446-1A39-9AA3812775B7}"/>
          </ac:spMkLst>
        </pc:spChg>
        <pc:picChg chg="add del mod">
          <ac:chgData name="Usuario invitado" userId="S::urn:spo:anon#935252decdaa4c78794622ba6507442ab6b686ebda77a4189a0db2b584ed9702::" providerId="AD" clId="Web-{EF879FBF-9071-2E98-C199-FF0AFB9D0BB4}" dt="2022-06-08T21:50:38.992" v="320"/>
          <ac:picMkLst>
            <pc:docMk/>
            <pc:sldMk cId="3531498256" sldId="346"/>
            <ac:picMk id="3" creationId="{DB37DDBF-FAE8-4E78-812F-5CBACD064664}"/>
          </ac:picMkLst>
        </pc:picChg>
      </pc:sldChg>
      <pc:sldChg chg="addSp delSp modSp new mod setBg">
        <pc:chgData name="Usuario invitado" userId="S::urn:spo:anon#935252decdaa4c78794622ba6507442ab6b686ebda77a4189a0db2b584ed9702::" providerId="AD" clId="Web-{EF879FBF-9071-2E98-C199-FF0AFB9D0BB4}" dt="2022-06-08T22:07:51.094" v="330"/>
        <pc:sldMkLst>
          <pc:docMk/>
          <pc:sldMk cId="2093077784" sldId="347"/>
        </pc:sldMkLst>
        <pc:spChg chg="mo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2" creationId="{5FC0C810-B718-EA0D-536B-31C46E8F3030}"/>
          </ac:spMkLst>
        </pc:spChg>
        <pc:spChg chg="del">
          <ac:chgData name="Usuario invitado" userId="S::urn:spo:anon#935252decdaa4c78794622ba6507442ab6b686ebda77a4189a0db2b584ed9702::" providerId="AD" clId="Web-{EF879FBF-9071-2E98-C199-FF0AFB9D0BB4}" dt="2022-06-08T22:07:30.078" v="326"/>
          <ac:spMkLst>
            <pc:docMk/>
            <pc:sldMk cId="2093077784" sldId="347"/>
            <ac:spMk id="3" creationId="{E4C8D37D-AD94-7A89-6144-12C97813BF1F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4" creationId="{41917B94-F9CC-B7DA-7DE6-BE0D832A0712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5" creationId="{8A8CCD01-2B3A-4F92-1C33-B022CF9621D5}"/>
          </ac:spMkLst>
        </pc:spChg>
        <pc:spChg chg="mo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6" creationId="{9E4D6752-2CB5-29EE-7B5B-6E1DE2495059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12" creationId="{1825AC39-5F85-4CAA-8A81-A1287086B2B6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14" creationId="{95DA4D23-37FC-4B90-8188-F0377C5FF44B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16" creationId="{A7A4B465-FBCC-4CD4-89A1-82992A7B47FF}"/>
          </ac:spMkLst>
        </pc:spChg>
        <pc:spChg chg="add">
          <ac:chgData name="Usuario invitado" userId="S::urn:spo:anon#935252decdaa4c78794622ba6507442ab6b686ebda77a4189a0db2b584ed9702::" providerId="AD" clId="Web-{EF879FBF-9071-2E98-C199-FF0AFB9D0BB4}" dt="2022-06-08T22:07:51.094" v="330"/>
          <ac:spMkLst>
            <pc:docMk/>
            <pc:sldMk cId="2093077784" sldId="347"/>
            <ac:spMk id="18" creationId="{909E572F-9CDC-4214-9D42-FF0017649590}"/>
          </ac:spMkLst>
        </pc:spChg>
        <pc:picChg chg="add mod ord">
          <ac:chgData name="Usuario invitado" userId="S::urn:spo:anon#935252decdaa4c78794622ba6507442ab6b686ebda77a4189a0db2b584ed9702::" providerId="AD" clId="Web-{EF879FBF-9071-2E98-C199-FF0AFB9D0BB4}" dt="2022-06-08T22:07:51.094" v="330"/>
          <ac:picMkLst>
            <pc:docMk/>
            <pc:sldMk cId="2093077784" sldId="347"/>
            <ac:picMk id="7" creationId="{451684F9-9D6F-7775-34E1-9A1E61C5D893}"/>
          </ac:picMkLst>
        </pc:picChg>
      </pc:sldChg>
      <pc:sldChg chg="modSp new">
        <pc:chgData name="Usuario invitado" userId="S::urn:spo:anon#935252decdaa4c78794622ba6507442ab6b686ebda77a4189a0db2b584ed9702::" providerId="AD" clId="Web-{EF879FBF-9071-2E98-C199-FF0AFB9D0BB4}" dt="2022-06-08T22:23:09.975" v="357" actId="20577"/>
        <pc:sldMkLst>
          <pc:docMk/>
          <pc:sldMk cId="275457789" sldId="348"/>
        </pc:sldMkLst>
        <pc:spChg chg="mod">
          <ac:chgData name="Usuario invitado" userId="S::urn:spo:anon#935252decdaa4c78794622ba6507442ab6b686ebda77a4189a0db2b584ed9702::" providerId="AD" clId="Web-{EF879FBF-9071-2E98-C199-FF0AFB9D0BB4}" dt="2022-06-08T22:23:09.975" v="357" actId="20577"/>
          <ac:spMkLst>
            <pc:docMk/>
            <pc:sldMk cId="275457789" sldId="348"/>
            <ac:spMk id="2" creationId="{AAC08254-28B6-855C-3D61-303271DDD6CC}"/>
          </ac:spMkLst>
        </pc:spChg>
      </pc:sldChg>
    </pc:docChg>
  </pc:docChgLst>
  <pc:docChgLst>
    <pc:chgData name="AMERICA VICTORIA RAMIREZ CAMARA" userId="S::america.ramirezcm@uanl.edu.mx::cd13cb18-524f-4eb1-9e75-e615667305b5" providerId="AD" clId="Web-{2B3981C8-D363-764A-849F-30B45BD497A2}"/>
    <pc:docChg chg="modSld">
      <pc:chgData name="AMERICA VICTORIA RAMIREZ CAMARA" userId="S::america.ramirezcm@uanl.edu.mx::cd13cb18-524f-4eb1-9e75-e615667305b5" providerId="AD" clId="Web-{2B3981C8-D363-764A-849F-30B45BD497A2}" dt="2022-06-09T20:43:26.733" v="56" actId="20577"/>
      <pc:docMkLst>
        <pc:docMk/>
      </pc:docMkLst>
      <pc:sldChg chg="modSp">
        <pc:chgData name="AMERICA VICTORIA RAMIREZ CAMARA" userId="S::america.ramirezcm@uanl.edu.mx::cd13cb18-524f-4eb1-9e75-e615667305b5" providerId="AD" clId="Web-{2B3981C8-D363-764A-849F-30B45BD497A2}" dt="2022-06-09T20:12:32.831" v="53" actId="20577"/>
        <pc:sldMkLst>
          <pc:docMk/>
          <pc:sldMk cId="1325608595" sldId="257"/>
        </pc:sldMkLst>
        <pc:spChg chg="mod">
          <ac:chgData name="AMERICA VICTORIA RAMIREZ CAMARA" userId="S::america.ramirezcm@uanl.edu.mx::cd13cb18-524f-4eb1-9e75-e615667305b5" providerId="AD" clId="Web-{2B3981C8-D363-764A-849F-30B45BD497A2}" dt="2022-06-09T20:12:32.831" v="53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modSp">
        <pc:chgData name="AMERICA VICTORIA RAMIREZ CAMARA" userId="S::america.ramirezcm@uanl.edu.mx::cd13cb18-524f-4eb1-9e75-e615667305b5" providerId="AD" clId="Web-{2B3981C8-D363-764A-849F-30B45BD497A2}" dt="2022-06-09T20:43:26.733" v="56" actId="20577"/>
        <pc:sldMkLst>
          <pc:docMk/>
          <pc:sldMk cId="2154838981" sldId="335"/>
        </pc:sldMkLst>
        <pc:spChg chg="mod">
          <ac:chgData name="AMERICA VICTORIA RAMIREZ CAMARA" userId="S::america.ramirezcm@uanl.edu.mx::cd13cb18-524f-4eb1-9e75-e615667305b5" providerId="AD" clId="Web-{2B3981C8-D363-764A-849F-30B45BD497A2}" dt="2022-06-09T20:43:26.733" v="56" actId="20577"/>
          <ac:spMkLst>
            <pc:docMk/>
            <pc:sldMk cId="2154838981" sldId="335"/>
            <ac:spMk id="7" creationId="{3DF1A9B8-C473-A446-1A39-9AA3812775B7}"/>
          </ac:spMkLst>
        </pc:spChg>
      </pc:sldChg>
      <pc:sldChg chg="delSp">
        <pc:chgData name="AMERICA VICTORIA RAMIREZ CAMARA" userId="S::america.ramirezcm@uanl.edu.mx::cd13cb18-524f-4eb1-9e75-e615667305b5" providerId="AD" clId="Web-{2B3981C8-D363-764A-849F-30B45BD497A2}" dt="2022-06-09T19:56:36.957" v="5"/>
        <pc:sldMkLst>
          <pc:docMk/>
          <pc:sldMk cId="3467203644" sldId="336"/>
        </pc:sldMkLst>
        <pc:spChg chg="del">
          <ac:chgData name="AMERICA VICTORIA RAMIREZ CAMARA" userId="S::america.ramirezcm@uanl.edu.mx::cd13cb18-524f-4eb1-9e75-e615667305b5" providerId="AD" clId="Web-{2B3981C8-D363-764A-849F-30B45BD497A2}" dt="2022-06-09T19:56:36.957" v="5"/>
          <ac:spMkLst>
            <pc:docMk/>
            <pc:sldMk cId="3467203644" sldId="336"/>
            <ac:spMk id="4" creationId="{E3DF6698-D6B1-980D-F5B4-5E8914F8B9A1}"/>
          </ac:spMkLst>
        </pc:spChg>
      </pc:sldChg>
      <pc:sldChg chg="delSp">
        <pc:chgData name="AMERICA VICTORIA RAMIREZ CAMARA" userId="S::america.ramirezcm@uanl.edu.mx::cd13cb18-524f-4eb1-9e75-e615667305b5" providerId="AD" clId="Web-{2B3981C8-D363-764A-849F-30B45BD497A2}" dt="2022-06-09T19:56:50.254" v="7"/>
        <pc:sldMkLst>
          <pc:docMk/>
          <pc:sldMk cId="4232260629" sldId="337"/>
        </pc:sldMkLst>
        <pc:spChg chg="del">
          <ac:chgData name="AMERICA VICTORIA RAMIREZ CAMARA" userId="S::america.ramirezcm@uanl.edu.mx::cd13cb18-524f-4eb1-9e75-e615667305b5" providerId="AD" clId="Web-{2B3981C8-D363-764A-849F-30B45BD497A2}" dt="2022-06-09T19:56:50.254" v="7"/>
          <ac:spMkLst>
            <pc:docMk/>
            <pc:sldMk cId="4232260629" sldId="337"/>
            <ac:spMk id="4" creationId="{E3DF6698-D6B1-980D-F5B4-5E8914F8B9A1}"/>
          </ac:spMkLst>
        </pc:spChg>
        <pc:spChg chg="del">
          <ac:chgData name="AMERICA VICTORIA RAMIREZ CAMARA" userId="S::america.ramirezcm@uanl.edu.mx::cd13cb18-524f-4eb1-9e75-e615667305b5" providerId="AD" clId="Web-{2B3981C8-D363-764A-849F-30B45BD497A2}" dt="2022-06-09T19:56:46.910" v="6"/>
          <ac:spMkLst>
            <pc:docMk/>
            <pc:sldMk cId="4232260629" sldId="337"/>
            <ac:spMk id="7" creationId="{65551A9B-15D7-FB67-B1E2-1C43A0C12869}"/>
          </ac:spMkLst>
        </pc:spChg>
      </pc:sldChg>
      <pc:sldChg chg="addSp delSp">
        <pc:chgData name="AMERICA VICTORIA RAMIREZ CAMARA" userId="S::america.ramirezcm@uanl.edu.mx::cd13cb18-524f-4eb1-9e75-e615667305b5" providerId="AD" clId="Web-{2B3981C8-D363-764A-849F-30B45BD497A2}" dt="2022-06-09T19:56:05.830" v="3"/>
        <pc:sldMkLst>
          <pc:docMk/>
          <pc:sldMk cId="3244167809" sldId="340"/>
        </pc:sldMkLst>
        <pc:spChg chg="del">
          <ac:chgData name="AMERICA VICTORIA RAMIREZ CAMARA" userId="S::america.ramirezcm@uanl.edu.mx::cd13cb18-524f-4eb1-9e75-e615667305b5" providerId="AD" clId="Web-{2B3981C8-D363-764A-849F-30B45BD497A2}" dt="2022-06-09T19:55:56.735" v="1"/>
          <ac:spMkLst>
            <pc:docMk/>
            <pc:sldMk cId="3244167809" sldId="340"/>
            <ac:spMk id="4" creationId="{3D7DB8CC-1DE0-F370-FF6A-52EE0D06C275}"/>
          </ac:spMkLst>
        </pc:spChg>
        <pc:spChg chg="del">
          <ac:chgData name="AMERICA VICTORIA RAMIREZ CAMARA" userId="S::america.ramirezcm@uanl.edu.mx::cd13cb18-524f-4eb1-9e75-e615667305b5" providerId="AD" clId="Web-{2B3981C8-D363-764A-849F-30B45BD497A2}" dt="2022-06-09T19:55:47.594" v="0"/>
          <ac:spMkLst>
            <pc:docMk/>
            <pc:sldMk cId="3244167809" sldId="340"/>
            <ac:spMk id="7" creationId="{3CC1ADBB-664B-9041-FFC5-1DA2DE0EF668}"/>
          </ac:spMkLst>
        </pc:spChg>
        <pc:spChg chg="add del">
          <ac:chgData name="AMERICA VICTORIA RAMIREZ CAMARA" userId="S::america.ramirezcm@uanl.edu.mx::cd13cb18-524f-4eb1-9e75-e615667305b5" providerId="AD" clId="Web-{2B3981C8-D363-764A-849F-30B45BD497A2}" dt="2022-06-09T19:56:05.830" v="3"/>
          <ac:spMkLst>
            <pc:docMk/>
            <pc:sldMk cId="3244167809" sldId="340"/>
            <ac:spMk id="9" creationId="{7A99BD89-05F4-A9BC-C1A7-2B3CC23FFDAE}"/>
          </ac:spMkLst>
        </pc:spChg>
      </pc:sldChg>
      <pc:sldChg chg="modSp">
        <pc:chgData name="AMERICA VICTORIA RAMIREZ CAMARA" userId="S::america.ramirezcm@uanl.edu.mx::cd13cb18-524f-4eb1-9e75-e615667305b5" providerId="AD" clId="Web-{2B3981C8-D363-764A-849F-30B45BD497A2}" dt="2022-06-09T19:59:16.170" v="10" actId="20577"/>
        <pc:sldMkLst>
          <pc:docMk/>
          <pc:sldMk cId="2020833390" sldId="343"/>
        </pc:sldMkLst>
        <pc:spChg chg="mod">
          <ac:chgData name="AMERICA VICTORIA RAMIREZ CAMARA" userId="S::america.ramirezcm@uanl.edu.mx::cd13cb18-524f-4eb1-9e75-e615667305b5" providerId="AD" clId="Web-{2B3981C8-D363-764A-849F-30B45BD497A2}" dt="2022-06-09T19:59:16.170" v="10" actId="20577"/>
          <ac:spMkLst>
            <pc:docMk/>
            <pc:sldMk cId="2020833390" sldId="343"/>
            <ac:spMk id="3" creationId="{9BF80716-B4EF-8DCE-0E3A-9457960FCE2E}"/>
          </ac:spMkLst>
        </pc:spChg>
      </pc:sldChg>
      <pc:sldChg chg="delSp">
        <pc:chgData name="AMERICA VICTORIA RAMIREZ CAMARA" userId="S::america.ramirezcm@uanl.edu.mx::cd13cb18-524f-4eb1-9e75-e615667305b5" providerId="AD" clId="Web-{2B3981C8-D363-764A-849F-30B45BD497A2}" dt="2022-06-09T19:56:24.878" v="4"/>
        <pc:sldMkLst>
          <pc:docMk/>
          <pc:sldMk cId="2093077784" sldId="347"/>
        </pc:sldMkLst>
        <pc:spChg chg="del">
          <ac:chgData name="AMERICA VICTORIA RAMIREZ CAMARA" userId="S::america.ramirezcm@uanl.edu.mx::cd13cb18-524f-4eb1-9e75-e615667305b5" providerId="AD" clId="Web-{2B3981C8-D363-764A-849F-30B45BD497A2}" dt="2022-06-09T19:56:24.878" v="4"/>
          <ac:spMkLst>
            <pc:docMk/>
            <pc:sldMk cId="2093077784" sldId="347"/>
            <ac:spMk id="5" creationId="{8A8CCD01-2B3A-4F92-1C33-B022CF9621D5}"/>
          </ac:spMkLst>
        </pc:spChg>
      </pc:sldChg>
      <pc:sldChg chg="delSp modSp">
        <pc:chgData name="AMERICA VICTORIA RAMIREZ CAMARA" userId="S::america.ramirezcm@uanl.edu.mx::cd13cb18-524f-4eb1-9e75-e615667305b5" providerId="AD" clId="Web-{2B3981C8-D363-764A-849F-30B45BD497A2}" dt="2022-06-09T20:01:56.524" v="14" actId="20577"/>
        <pc:sldMkLst>
          <pc:docMk/>
          <pc:sldMk cId="1232709153" sldId="350"/>
        </pc:sldMkLst>
        <pc:spChg chg="mod">
          <ac:chgData name="AMERICA VICTORIA RAMIREZ CAMARA" userId="S::america.ramirezcm@uanl.edu.mx::cd13cb18-524f-4eb1-9e75-e615667305b5" providerId="AD" clId="Web-{2B3981C8-D363-764A-849F-30B45BD497A2}" dt="2022-06-09T20:01:56.524" v="14" actId="20577"/>
          <ac:spMkLst>
            <pc:docMk/>
            <pc:sldMk cId="1232709153" sldId="350"/>
            <ac:spMk id="3" creationId="{7A31F3A6-EA67-028A-EC34-310C0802AB33}"/>
          </ac:spMkLst>
        </pc:spChg>
        <pc:spChg chg="del">
          <ac:chgData name="AMERICA VICTORIA RAMIREZ CAMARA" userId="S::america.ramirezcm@uanl.edu.mx::cd13cb18-524f-4eb1-9e75-e615667305b5" providerId="AD" clId="Web-{2B3981C8-D363-764A-849F-30B45BD497A2}" dt="2022-06-09T19:57:03.599" v="8"/>
          <ac:spMkLst>
            <pc:docMk/>
            <pc:sldMk cId="1232709153" sldId="350"/>
            <ac:spMk id="5" creationId="{05221D58-9C00-578A-FBBE-34DDE35A449E}"/>
          </ac:spMkLst>
        </pc:spChg>
      </pc:sldChg>
    </pc:docChg>
  </pc:docChgLst>
  <pc:docChgLst>
    <pc:chgData name="Usuario invitado" userId="S::urn:spo:anon#935252decdaa4c78794622ba6507442ab6b686ebda77a4189a0db2b584ed9702::" providerId="AD" clId="Web-{20C3AC55-5B74-13A1-3C3E-4983A107D3BA}"/>
    <pc:docChg chg="addSld modSld">
      <pc:chgData name="Usuario invitado" userId="S::urn:spo:anon#935252decdaa4c78794622ba6507442ab6b686ebda77a4189a0db2b584ed9702::" providerId="AD" clId="Web-{20C3AC55-5B74-13A1-3C3E-4983A107D3BA}" dt="2022-06-09T21:15:28.906" v="31"/>
      <pc:docMkLst>
        <pc:docMk/>
      </pc:docMkLst>
      <pc:sldChg chg="modSp">
        <pc:chgData name="Usuario invitado" userId="S::urn:spo:anon#935252decdaa4c78794622ba6507442ab6b686ebda77a4189a0db2b584ed9702::" providerId="AD" clId="Web-{20C3AC55-5B74-13A1-3C3E-4983A107D3BA}" dt="2022-06-09T19:58:49.130" v="3" actId="20577"/>
        <pc:sldMkLst>
          <pc:docMk/>
          <pc:sldMk cId="1232709153" sldId="350"/>
        </pc:sldMkLst>
        <pc:spChg chg="mod">
          <ac:chgData name="Usuario invitado" userId="S::urn:spo:anon#935252decdaa4c78794622ba6507442ab6b686ebda77a4189a0db2b584ed9702::" providerId="AD" clId="Web-{20C3AC55-5B74-13A1-3C3E-4983A107D3BA}" dt="2022-06-09T19:58:49.130" v="3" actId="20577"/>
          <ac:spMkLst>
            <pc:docMk/>
            <pc:sldMk cId="1232709153" sldId="350"/>
            <ac:spMk id="3" creationId="{7A31F3A6-EA67-028A-EC34-310C0802AB33}"/>
          </ac:spMkLst>
        </pc:spChg>
      </pc:sldChg>
      <pc:sldChg chg="addSp delSp modSp new mod setBg">
        <pc:chgData name="Usuario invitado" userId="S::urn:spo:anon#935252decdaa4c78794622ba6507442ab6b686ebda77a4189a0db2b584ed9702::" providerId="AD" clId="Web-{20C3AC55-5B74-13A1-3C3E-4983A107D3BA}" dt="2022-06-09T21:15:28.906" v="31"/>
        <pc:sldMkLst>
          <pc:docMk/>
          <pc:sldMk cId="4141151839" sldId="351"/>
        </pc:sldMkLst>
        <pc:spChg chg="mod">
          <ac:chgData name="Usuario invitado" userId="S::urn:spo:anon#935252decdaa4c78794622ba6507442ab6b686ebda77a4189a0db2b584ed9702::" providerId="AD" clId="Web-{20C3AC55-5B74-13A1-3C3E-4983A107D3BA}" dt="2022-06-09T20:58:02.351" v="15"/>
          <ac:spMkLst>
            <pc:docMk/>
            <pc:sldMk cId="4141151839" sldId="351"/>
            <ac:spMk id="2" creationId="{7D74FDC2-8692-B290-F2E4-20DDE06986D7}"/>
          </ac:spMkLst>
        </pc:spChg>
        <pc:spChg chg="del">
          <ac:chgData name="Usuario invitado" userId="S::urn:spo:anon#935252decdaa4c78794622ba6507442ab6b686ebda77a4189a0db2b584ed9702::" providerId="AD" clId="Web-{20C3AC55-5B74-13A1-3C3E-4983A107D3BA}" dt="2022-06-09T20:56:55.284" v="10"/>
          <ac:spMkLst>
            <pc:docMk/>
            <pc:sldMk cId="4141151839" sldId="351"/>
            <ac:spMk id="3" creationId="{89A463B0-99F9-F817-7A75-5C6AD5CD03E4}"/>
          </ac:spMkLst>
        </pc:spChg>
        <pc:spChg chg="mod">
          <ac:chgData name="Usuario invitado" userId="S::urn:spo:anon#935252decdaa4c78794622ba6507442ab6b686ebda77a4189a0db2b584ed9702::" providerId="AD" clId="Web-{20C3AC55-5B74-13A1-3C3E-4983A107D3BA}" dt="2022-06-09T20:58:02.351" v="15"/>
          <ac:spMkLst>
            <pc:docMk/>
            <pc:sldMk cId="4141151839" sldId="351"/>
            <ac:spMk id="4" creationId="{9CF3F9BA-9BCC-F84C-DD46-E13712A4AB9D}"/>
          </ac:spMkLst>
        </pc:spChg>
        <pc:spChg chg="del mod">
          <ac:chgData name="Usuario invitado" userId="S::urn:spo:anon#935252decdaa4c78794622ba6507442ab6b686ebda77a4189a0db2b584ed9702::" providerId="AD" clId="Web-{20C3AC55-5B74-13A1-3C3E-4983A107D3BA}" dt="2022-06-09T21:15:28.906" v="31"/>
          <ac:spMkLst>
            <pc:docMk/>
            <pc:sldMk cId="4141151839" sldId="351"/>
            <ac:spMk id="5" creationId="{A8C250AF-7CA8-D487-8E98-71D20787D066}"/>
          </ac:spMkLst>
        </pc:spChg>
        <pc:spChg chg="mod">
          <ac:chgData name="Usuario invitado" userId="S::urn:spo:anon#935252decdaa4c78794622ba6507442ab6b686ebda77a4189a0db2b584ed9702::" providerId="AD" clId="Web-{20C3AC55-5B74-13A1-3C3E-4983A107D3BA}" dt="2022-06-09T20:58:02.351" v="15"/>
          <ac:spMkLst>
            <pc:docMk/>
            <pc:sldMk cId="4141151839" sldId="351"/>
            <ac:spMk id="6" creationId="{54F7B158-5E40-F888-FFB0-3BDCC31E8044}"/>
          </ac:spMkLst>
        </pc:spChg>
        <pc:spChg chg="add del mod">
          <ac:chgData name="Usuario invitado" userId="S::urn:spo:anon#935252decdaa4c78794622ba6507442ab6b686ebda77a4189a0db2b584ed9702::" providerId="AD" clId="Web-{20C3AC55-5B74-13A1-3C3E-4983A107D3BA}" dt="2022-06-09T20:57:56.241" v="12"/>
          <ac:spMkLst>
            <pc:docMk/>
            <pc:sldMk cId="4141151839" sldId="351"/>
            <ac:spMk id="10" creationId="{1CA9B1E4-A202-7681-12F8-02EE54D2938D}"/>
          </ac:spMkLst>
        </pc:spChg>
        <pc:spChg chg="add del">
          <ac:chgData name="Usuario invitado" userId="S::urn:spo:anon#935252decdaa4c78794622ba6507442ab6b686ebda77a4189a0db2b584ed9702::" providerId="AD" clId="Web-{20C3AC55-5B74-13A1-3C3E-4983A107D3BA}" dt="2022-06-09T20:58:02.336" v="14"/>
          <ac:spMkLst>
            <pc:docMk/>
            <pc:sldMk cId="4141151839" sldId="351"/>
            <ac:spMk id="16" creationId="{F0DCC097-1DB8-4B6D-85D0-6FBA0E1CA4BA}"/>
          </ac:spMkLst>
        </pc:spChg>
        <pc:spChg chg="add del">
          <ac:chgData name="Usuario invitado" userId="S::urn:spo:anon#935252decdaa4c78794622ba6507442ab6b686ebda77a4189a0db2b584ed9702::" providerId="AD" clId="Web-{20C3AC55-5B74-13A1-3C3E-4983A107D3BA}" dt="2022-06-09T20:58:02.336" v="14"/>
          <ac:spMkLst>
            <pc:docMk/>
            <pc:sldMk cId="4141151839" sldId="351"/>
            <ac:spMk id="18" creationId="{E0B58608-23C8-4441-994D-C6823EEE1DB7}"/>
          </ac:spMkLst>
        </pc:spChg>
        <pc:spChg chg="add">
          <ac:chgData name="Usuario invitado" userId="S::urn:spo:anon#935252decdaa4c78794622ba6507442ab6b686ebda77a4189a0db2b584ed9702::" providerId="AD" clId="Web-{20C3AC55-5B74-13A1-3C3E-4983A107D3BA}" dt="2022-06-09T20:58:02.351" v="15"/>
          <ac:spMkLst>
            <pc:docMk/>
            <pc:sldMk cId="4141151839" sldId="351"/>
            <ac:spMk id="20" creationId="{A4AC5506-6312-4701-8D3C-40187889A947}"/>
          </ac:spMkLst>
        </pc:spChg>
        <pc:graphicFrameChg chg="add del mod ord modGraphic">
          <ac:chgData name="Usuario invitado" userId="S::urn:spo:anon#935252decdaa4c78794622ba6507442ab6b686ebda77a4189a0db2b584ed9702::" providerId="AD" clId="Web-{20C3AC55-5B74-13A1-3C3E-4983A107D3BA}" dt="2022-06-09T20:57:01.035" v="11"/>
          <ac:graphicFrameMkLst>
            <pc:docMk/>
            <pc:sldMk cId="4141151839" sldId="351"/>
            <ac:graphicFrameMk id="8" creationId="{58EC219F-6196-1859-FD9F-9FC8B13FC9C6}"/>
          </ac:graphicFrameMkLst>
        </pc:graphicFrameChg>
        <pc:picChg chg="add mod ord modCrop">
          <ac:chgData name="Usuario invitado" userId="S::urn:spo:anon#935252decdaa4c78794622ba6507442ab6b686ebda77a4189a0db2b584ed9702::" providerId="AD" clId="Web-{20C3AC55-5B74-13A1-3C3E-4983A107D3BA}" dt="2022-06-09T20:58:22.290" v="17"/>
          <ac:picMkLst>
            <pc:docMk/>
            <pc:sldMk cId="4141151839" sldId="351"/>
            <ac:picMk id="11" creationId="{3EEF6DAD-7C5E-DC39-9F66-6A2C484DF9A0}"/>
          </ac:picMkLst>
        </pc:picChg>
      </pc:sldChg>
      <pc:sldChg chg="addSp delSp modSp new mod setBg">
        <pc:chgData name="Usuario invitado" userId="S::urn:spo:anon#935252decdaa4c78794622ba6507442ab6b686ebda77a4189a0db2b584ed9702::" providerId="AD" clId="Web-{20C3AC55-5B74-13A1-3C3E-4983A107D3BA}" dt="2022-06-09T21:15:25.218" v="30"/>
        <pc:sldMkLst>
          <pc:docMk/>
          <pc:sldMk cId="3834407948" sldId="352"/>
        </pc:sldMkLst>
        <pc:spChg chg="mod">
          <ac:chgData name="Usuario invitado" userId="S::urn:spo:anon#935252decdaa4c78794622ba6507442ab6b686ebda77a4189a0db2b584ed9702::" providerId="AD" clId="Web-{20C3AC55-5B74-13A1-3C3E-4983A107D3BA}" dt="2022-06-09T21:15:11.951" v="28"/>
          <ac:spMkLst>
            <pc:docMk/>
            <pc:sldMk cId="3834407948" sldId="352"/>
            <ac:spMk id="2" creationId="{0BD92EDB-E61B-9481-4FA5-0FB0B6C50CBF}"/>
          </ac:spMkLst>
        </pc:spChg>
        <pc:spChg chg="del">
          <ac:chgData name="Usuario invitado" userId="S::urn:spo:anon#935252decdaa4c78794622ba6507442ab6b686ebda77a4189a0db2b584ed9702::" providerId="AD" clId="Web-{20C3AC55-5B74-13A1-3C3E-4983A107D3BA}" dt="2022-06-09T21:14:23.838" v="19"/>
          <ac:spMkLst>
            <pc:docMk/>
            <pc:sldMk cId="3834407948" sldId="352"/>
            <ac:spMk id="3" creationId="{8B335328-54E1-013B-5110-2F97B99C250F}"/>
          </ac:spMkLst>
        </pc:spChg>
        <pc:spChg chg="mod">
          <ac:chgData name="Usuario invitado" userId="S::urn:spo:anon#935252decdaa4c78794622ba6507442ab6b686ebda77a4189a0db2b584ed9702::" providerId="AD" clId="Web-{20C3AC55-5B74-13A1-3C3E-4983A107D3BA}" dt="2022-06-09T21:15:11.951" v="28"/>
          <ac:spMkLst>
            <pc:docMk/>
            <pc:sldMk cId="3834407948" sldId="352"/>
            <ac:spMk id="4" creationId="{D4F28C16-855A-5D83-9446-8B684FF28B99}"/>
          </ac:spMkLst>
        </pc:spChg>
        <pc:spChg chg="del mod">
          <ac:chgData name="Usuario invitado" userId="S::urn:spo:anon#935252decdaa4c78794622ba6507442ab6b686ebda77a4189a0db2b584ed9702::" providerId="AD" clId="Web-{20C3AC55-5B74-13A1-3C3E-4983A107D3BA}" dt="2022-06-09T21:15:25.218" v="30"/>
          <ac:spMkLst>
            <pc:docMk/>
            <pc:sldMk cId="3834407948" sldId="352"/>
            <ac:spMk id="5" creationId="{5C383420-34C6-78B8-E9B1-686CBB9D18F6}"/>
          </ac:spMkLst>
        </pc:spChg>
        <pc:spChg chg="mod">
          <ac:chgData name="Usuario invitado" userId="S::urn:spo:anon#935252decdaa4c78794622ba6507442ab6b686ebda77a4189a0db2b584ed9702::" providerId="AD" clId="Web-{20C3AC55-5B74-13A1-3C3E-4983A107D3BA}" dt="2022-06-09T21:15:11.951" v="28"/>
          <ac:spMkLst>
            <pc:docMk/>
            <pc:sldMk cId="3834407948" sldId="352"/>
            <ac:spMk id="6" creationId="{C43D94D9-1DFC-721F-1EDC-247734E8576B}"/>
          </ac:spMkLst>
        </pc:spChg>
        <pc:spChg chg="add del">
          <ac:chgData name="Usuario invitado" userId="S::urn:spo:anon#935252decdaa4c78794622ba6507442ab6b686ebda77a4189a0db2b584ed9702::" providerId="AD" clId="Web-{20C3AC55-5B74-13A1-3C3E-4983A107D3BA}" dt="2022-06-09T21:15:00.653" v="24"/>
          <ac:spMkLst>
            <pc:docMk/>
            <pc:sldMk cId="3834407948" sldId="352"/>
            <ac:spMk id="11" creationId="{1FF195F1-1AD9-2F3E-E4F0-4B571E2F1523}"/>
          </ac:spMkLst>
        </pc:spChg>
        <pc:spChg chg="add del">
          <ac:chgData name="Usuario invitado" userId="S::urn:spo:anon#935252decdaa4c78794622ba6507442ab6b686ebda77a4189a0db2b584ed9702::" providerId="AD" clId="Web-{20C3AC55-5B74-13A1-3C3E-4983A107D3BA}" dt="2022-06-09T21:15:11.951" v="28"/>
          <ac:spMkLst>
            <pc:docMk/>
            <pc:sldMk cId="3834407948" sldId="352"/>
            <ac:spMk id="14" creationId="{96918796-2918-40D6-BE3A-4600C47FCD42}"/>
          </ac:spMkLst>
        </pc:spChg>
        <pc:spChg chg="add">
          <ac:chgData name="Usuario invitado" userId="S::urn:spo:anon#935252decdaa4c78794622ba6507442ab6b686ebda77a4189a0db2b584ed9702::" providerId="AD" clId="Web-{20C3AC55-5B74-13A1-3C3E-4983A107D3BA}" dt="2022-06-09T21:15:11.951" v="28"/>
          <ac:spMkLst>
            <pc:docMk/>
            <pc:sldMk cId="3834407948" sldId="352"/>
            <ac:spMk id="21" creationId="{7F57BEA8-497D-4AA8-8A18-BDCD696B25FE}"/>
          </ac:spMkLst>
        </pc:spChg>
        <pc:picChg chg="add mod ord">
          <ac:chgData name="Usuario invitado" userId="S::urn:spo:anon#935252decdaa4c78794622ba6507442ab6b686ebda77a4189a0db2b584ed9702::" providerId="AD" clId="Web-{20C3AC55-5B74-13A1-3C3E-4983A107D3BA}" dt="2022-06-09T21:15:19.733" v="29" actId="1076"/>
          <ac:picMkLst>
            <pc:docMk/>
            <pc:sldMk cId="3834407948" sldId="352"/>
            <ac:picMk id="7" creationId="{8365AB81-925E-E14C-C9AC-47E1ABB478AD}"/>
          </ac:picMkLst>
        </pc:picChg>
        <pc:cxnChg chg="add">
          <ac:chgData name="Usuario invitado" userId="S::urn:spo:anon#935252decdaa4c78794622ba6507442ab6b686ebda77a4189a0db2b584ed9702::" providerId="AD" clId="Web-{20C3AC55-5B74-13A1-3C3E-4983A107D3BA}" dt="2022-06-09T21:15:11.951" v="28"/>
          <ac:cxnSpMkLst>
            <pc:docMk/>
            <pc:sldMk cId="3834407948" sldId="352"/>
            <ac:cxnSpMk id="19" creationId="{D2E961F1-4A28-4A5F-BBD4-6E400E5E6C75}"/>
          </ac:cxnSpMkLst>
        </pc:cxnChg>
        <pc:cxnChg chg="add">
          <ac:chgData name="Usuario invitado" userId="S::urn:spo:anon#935252decdaa4c78794622ba6507442ab6b686ebda77a4189a0db2b584ed9702::" providerId="AD" clId="Web-{20C3AC55-5B74-13A1-3C3E-4983A107D3BA}" dt="2022-06-09T21:15:11.951" v="28"/>
          <ac:cxnSpMkLst>
            <pc:docMk/>
            <pc:sldMk cId="3834407948" sldId="352"/>
            <ac:cxnSpMk id="23" creationId="{A82415D3-DDE5-4D63-8CB3-23A5EC581B27}"/>
          </ac:cxnSpMkLst>
        </pc:cxnChg>
        <pc:cxnChg chg="add">
          <ac:chgData name="Usuario invitado" userId="S::urn:spo:anon#935252decdaa4c78794622ba6507442ab6b686ebda77a4189a0db2b584ed9702::" providerId="AD" clId="Web-{20C3AC55-5B74-13A1-3C3E-4983A107D3BA}" dt="2022-06-09T21:15:11.951" v="28"/>
          <ac:cxnSpMkLst>
            <pc:docMk/>
            <pc:sldMk cId="3834407948" sldId="352"/>
            <ac:cxnSpMk id="25" creationId="{AD7193FB-6AE6-4B3B-8F89-56B55DD63B4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1D010-FEB3-4FE9-A4C9-A2EE2A9E57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3848C-1A39-45B9-A35F-158D242F938F}">
      <dgm:prSet phldrT="[Text]"/>
      <dgm:spPr/>
      <dgm:t>
        <a:bodyPr/>
        <a:lstStyle/>
        <a:p>
          <a:r>
            <a:rPr lang="es-MX"/>
            <a:t>Mentalmente</a:t>
          </a:r>
          <a:endParaRPr lang="en-US"/>
        </a:p>
      </dgm:t>
    </dgm:pt>
    <dgm:pt modelId="{352012B1-893A-443E-A957-EFBE4DBDA15E}" type="parTrans" cxnId="{C5D598AB-1CB7-4207-AA83-61368AC95060}">
      <dgm:prSet/>
      <dgm:spPr/>
      <dgm:t>
        <a:bodyPr/>
        <a:lstStyle/>
        <a:p>
          <a:endParaRPr lang="en-US"/>
        </a:p>
      </dgm:t>
    </dgm:pt>
    <dgm:pt modelId="{2C577EF3-A8EE-4A43-BDFA-B37C6A05C030}" type="sibTrans" cxnId="{C5D598AB-1CB7-4207-AA83-61368AC95060}">
      <dgm:prSet/>
      <dgm:spPr/>
      <dgm:t>
        <a:bodyPr/>
        <a:lstStyle/>
        <a:p>
          <a:endParaRPr lang="en-US"/>
        </a:p>
      </dgm:t>
    </dgm:pt>
    <dgm:pt modelId="{E5BF8B6E-EA7B-4E47-8AE2-D69C6BDC8C79}">
      <dgm:prSet phldrT="[Text]"/>
      <dgm:spPr/>
      <dgm:t>
        <a:bodyPr/>
        <a:lstStyle/>
        <a:p>
          <a:r>
            <a:rPr lang="es-MX"/>
            <a:t>Sentirse molesto, avergonzado, estúpido, incluso asustado o enojado. </a:t>
          </a:r>
          <a:endParaRPr lang="en-US"/>
        </a:p>
      </dgm:t>
    </dgm:pt>
    <dgm:pt modelId="{83A809F0-78A7-450C-A325-122C03BB6EBA}" type="parTrans" cxnId="{94D09085-91D7-4C35-BF88-9E43C0C873EA}">
      <dgm:prSet/>
      <dgm:spPr/>
      <dgm:t>
        <a:bodyPr/>
        <a:lstStyle/>
        <a:p>
          <a:endParaRPr lang="en-US"/>
        </a:p>
      </dgm:t>
    </dgm:pt>
    <dgm:pt modelId="{5DCEE708-BE1C-4109-AE9A-5F7F1D4B5C3E}" type="sibTrans" cxnId="{94D09085-91D7-4C35-BF88-9E43C0C873EA}">
      <dgm:prSet/>
      <dgm:spPr/>
      <dgm:t>
        <a:bodyPr/>
        <a:lstStyle/>
        <a:p>
          <a:endParaRPr lang="en-US"/>
        </a:p>
      </dgm:t>
    </dgm:pt>
    <dgm:pt modelId="{CD6BBB51-B616-41CF-AC7F-4CD64DA264F0}">
      <dgm:prSet phldrT="[Text]"/>
      <dgm:spPr/>
      <dgm:t>
        <a:bodyPr/>
        <a:lstStyle/>
        <a:p>
          <a:r>
            <a:rPr lang="es-MX"/>
            <a:t>Emocionalmente</a:t>
          </a:r>
          <a:endParaRPr lang="en-US"/>
        </a:p>
      </dgm:t>
    </dgm:pt>
    <dgm:pt modelId="{70F9D90A-407F-4DE4-A10E-C48985E550CD}" type="parTrans" cxnId="{296EB0A9-E04A-482C-B761-18F0C60C1757}">
      <dgm:prSet/>
      <dgm:spPr/>
      <dgm:t>
        <a:bodyPr/>
        <a:lstStyle/>
        <a:p>
          <a:endParaRPr lang="en-US"/>
        </a:p>
      </dgm:t>
    </dgm:pt>
    <dgm:pt modelId="{5320B3F0-DC94-45AF-B919-E22EF34C7D00}" type="sibTrans" cxnId="{296EB0A9-E04A-482C-B761-18F0C60C1757}">
      <dgm:prSet/>
      <dgm:spPr/>
      <dgm:t>
        <a:bodyPr/>
        <a:lstStyle/>
        <a:p>
          <a:endParaRPr lang="en-US"/>
        </a:p>
      </dgm:t>
    </dgm:pt>
    <dgm:pt modelId="{3C1F047A-3CCF-4F38-A119-03F7079E37A6}">
      <dgm:prSet phldrT="[Text]"/>
      <dgm:spPr/>
      <dgm:t>
        <a:bodyPr/>
        <a:lstStyle/>
        <a:p>
          <a:r>
            <a:rPr lang="es-MX"/>
            <a:t>Sentirse avergonzado o perder interés en las cosas que ama.</a:t>
          </a:r>
          <a:endParaRPr lang="en-US"/>
        </a:p>
      </dgm:t>
    </dgm:pt>
    <dgm:pt modelId="{AE10A5F8-E697-48D2-AA2A-DF47977D02AE}" type="parTrans" cxnId="{EF16DD5A-AC0F-4722-9F34-0F6DF5BD8951}">
      <dgm:prSet/>
      <dgm:spPr/>
      <dgm:t>
        <a:bodyPr/>
        <a:lstStyle/>
        <a:p>
          <a:endParaRPr lang="en-US"/>
        </a:p>
      </dgm:t>
    </dgm:pt>
    <dgm:pt modelId="{878C2165-0B15-4AE0-A31E-22D3B34422C0}" type="sibTrans" cxnId="{EF16DD5A-AC0F-4722-9F34-0F6DF5BD8951}">
      <dgm:prSet/>
      <dgm:spPr/>
      <dgm:t>
        <a:bodyPr/>
        <a:lstStyle/>
        <a:p>
          <a:endParaRPr lang="en-US"/>
        </a:p>
      </dgm:t>
    </dgm:pt>
    <dgm:pt modelId="{0034854D-D836-4D44-9F54-70C2A546A92B}">
      <dgm:prSet phldrT="[Text]"/>
      <dgm:spPr/>
      <dgm:t>
        <a:bodyPr/>
        <a:lstStyle/>
        <a:p>
          <a:r>
            <a:rPr lang="es-MX"/>
            <a:t>Físicamente</a:t>
          </a:r>
          <a:endParaRPr lang="en-US"/>
        </a:p>
      </dgm:t>
    </dgm:pt>
    <dgm:pt modelId="{DB8EF682-C5AE-42B1-A743-B51A90CCA621}" type="parTrans" cxnId="{45A0A45A-34D6-4413-9F59-329B13D33364}">
      <dgm:prSet/>
      <dgm:spPr/>
      <dgm:t>
        <a:bodyPr/>
        <a:lstStyle/>
        <a:p>
          <a:endParaRPr lang="en-US"/>
        </a:p>
      </dgm:t>
    </dgm:pt>
    <dgm:pt modelId="{A7388579-A472-4A07-B3CA-EFE704C5151C}" type="sibTrans" cxnId="{45A0A45A-34D6-4413-9F59-329B13D33364}">
      <dgm:prSet/>
      <dgm:spPr/>
      <dgm:t>
        <a:bodyPr/>
        <a:lstStyle/>
        <a:p>
          <a:endParaRPr lang="en-US"/>
        </a:p>
      </dgm:t>
    </dgm:pt>
    <dgm:pt modelId="{22884134-4757-45CB-9896-366F135ECF5D}">
      <dgm:prSet phldrT="[Text]"/>
      <dgm:spPr/>
      <dgm:t>
        <a:bodyPr/>
        <a:lstStyle/>
        <a:p>
          <a:endParaRPr lang="en-US"/>
        </a:p>
      </dgm:t>
    </dgm:pt>
    <dgm:pt modelId="{92EDE650-78DE-49E6-8EF8-0B9F0C266E76}" type="parTrans" cxnId="{C54D17DE-2CF4-40BB-9F90-D2121D1786C9}">
      <dgm:prSet/>
      <dgm:spPr/>
      <dgm:t>
        <a:bodyPr/>
        <a:lstStyle/>
        <a:p>
          <a:endParaRPr lang="en-US"/>
        </a:p>
      </dgm:t>
    </dgm:pt>
    <dgm:pt modelId="{0D2B0E00-2318-422F-8043-97E79EAF49E4}" type="sibTrans" cxnId="{C54D17DE-2CF4-40BB-9F90-D2121D1786C9}">
      <dgm:prSet/>
      <dgm:spPr/>
      <dgm:t>
        <a:bodyPr/>
        <a:lstStyle/>
        <a:p>
          <a:endParaRPr lang="en-US"/>
        </a:p>
      </dgm:t>
    </dgm:pt>
    <dgm:pt modelId="{8B4D0C8C-3AF5-4FE7-BA91-8FDBEA1281E5}">
      <dgm:prSet phldrT="[Text]"/>
      <dgm:spPr/>
      <dgm:t>
        <a:bodyPr/>
        <a:lstStyle/>
        <a:p>
          <a:r>
            <a:rPr lang="es-MX"/>
            <a:t>Cansado (pérdida de sueño), o experimentar síntomas como dolores de estómago y dolores de cabeza.</a:t>
          </a:r>
          <a:endParaRPr lang="en-US"/>
        </a:p>
      </dgm:t>
    </dgm:pt>
    <dgm:pt modelId="{FB305710-3092-4FD8-820D-0AD0F57CBC15}" type="parTrans" cxnId="{8504559A-0A80-4922-A25A-D381BABF0234}">
      <dgm:prSet/>
      <dgm:spPr/>
      <dgm:t>
        <a:bodyPr/>
        <a:lstStyle/>
        <a:p>
          <a:endParaRPr lang="en-US"/>
        </a:p>
      </dgm:t>
    </dgm:pt>
    <dgm:pt modelId="{8B4B87BE-9CE4-4D94-B543-6780AA09EFB2}" type="sibTrans" cxnId="{8504559A-0A80-4922-A25A-D381BABF0234}">
      <dgm:prSet/>
      <dgm:spPr/>
      <dgm:t>
        <a:bodyPr/>
        <a:lstStyle/>
        <a:p>
          <a:endParaRPr lang="en-US"/>
        </a:p>
      </dgm:t>
    </dgm:pt>
    <dgm:pt modelId="{D4D922EB-F4BB-4FD0-902E-9CCA2895864B}" type="pres">
      <dgm:prSet presAssocID="{3C31D010-FEB3-4FE9-A4C9-A2EE2A9E5744}" presName="linear" presStyleCnt="0">
        <dgm:presLayoutVars>
          <dgm:animLvl val="lvl"/>
          <dgm:resizeHandles val="exact"/>
        </dgm:presLayoutVars>
      </dgm:prSet>
      <dgm:spPr/>
    </dgm:pt>
    <dgm:pt modelId="{527453FD-1D9D-4072-B8CC-A52D4072E997}" type="pres">
      <dgm:prSet presAssocID="{C913848C-1A39-45B9-A35F-158D242F93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ADDC5A-A206-4628-A68B-90AFF9BA6764}" type="pres">
      <dgm:prSet presAssocID="{C913848C-1A39-45B9-A35F-158D242F938F}" presName="childText" presStyleLbl="revTx" presStyleIdx="0" presStyleCnt="3">
        <dgm:presLayoutVars>
          <dgm:bulletEnabled val="1"/>
        </dgm:presLayoutVars>
      </dgm:prSet>
      <dgm:spPr/>
    </dgm:pt>
    <dgm:pt modelId="{202FD4B0-1D8A-4315-96C6-340D5431011D}" type="pres">
      <dgm:prSet presAssocID="{CD6BBB51-B616-41CF-AC7F-4CD64DA264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D65F10-161F-4CA2-9FAC-3DB2CAA5E0A5}" type="pres">
      <dgm:prSet presAssocID="{CD6BBB51-B616-41CF-AC7F-4CD64DA264F0}" presName="childText" presStyleLbl="revTx" presStyleIdx="1" presStyleCnt="3">
        <dgm:presLayoutVars>
          <dgm:bulletEnabled val="1"/>
        </dgm:presLayoutVars>
      </dgm:prSet>
      <dgm:spPr/>
    </dgm:pt>
    <dgm:pt modelId="{179B036B-9D4D-4414-ACF9-1BDADFD39044}" type="pres">
      <dgm:prSet presAssocID="{0034854D-D836-4D44-9F54-70C2A546A9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87C8F6-42C9-4373-973A-5F0DAE176A3C}" type="pres">
      <dgm:prSet presAssocID="{0034854D-D836-4D44-9F54-70C2A546A92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9A46730-0513-44E1-94AB-EE48B1D8F12C}" type="presOf" srcId="{C913848C-1A39-45B9-A35F-158D242F938F}" destId="{527453FD-1D9D-4072-B8CC-A52D4072E997}" srcOrd="0" destOrd="0" presId="urn:microsoft.com/office/officeart/2005/8/layout/vList2"/>
    <dgm:cxn modelId="{B8274A47-B1BC-4E46-A477-07FA335757DE}" type="presOf" srcId="{8B4D0C8C-3AF5-4FE7-BA91-8FDBEA1281E5}" destId="{2A87C8F6-42C9-4373-973A-5F0DAE176A3C}" srcOrd="0" destOrd="0" presId="urn:microsoft.com/office/officeart/2005/8/layout/vList2"/>
    <dgm:cxn modelId="{24F19447-D05A-45F6-B320-020CEFF2214B}" type="presOf" srcId="{22884134-4757-45CB-9896-366F135ECF5D}" destId="{2A87C8F6-42C9-4373-973A-5F0DAE176A3C}" srcOrd="0" destOrd="1" presId="urn:microsoft.com/office/officeart/2005/8/layout/vList2"/>
    <dgm:cxn modelId="{45A0A45A-34D6-4413-9F59-329B13D33364}" srcId="{3C31D010-FEB3-4FE9-A4C9-A2EE2A9E5744}" destId="{0034854D-D836-4D44-9F54-70C2A546A92B}" srcOrd="2" destOrd="0" parTransId="{DB8EF682-C5AE-42B1-A743-B51A90CCA621}" sibTransId="{A7388579-A472-4A07-B3CA-EFE704C5151C}"/>
    <dgm:cxn modelId="{EF16DD5A-AC0F-4722-9F34-0F6DF5BD8951}" srcId="{CD6BBB51-B616-41CF-AC7F-4CD64DA264F0}" destId="{3C1F047A-3CCF-4F38-A119-03F7079E37A6}" srcOrd="0" destOrd="0" parTransId="{AE10A5F8-E697-48D2-AA2A-DF47977D02AE}" sibTransId="{878C2165-0B15-4AE0-A31E-22D3B34422C0}"/>
    <dgm:cxn modelId="{94D09085-91D7-4C35-BF88-9E43C0C873EA}" srcId="{C913848C-1A39-45B9-A35F-158D242F938F}" destId="{E5BF8B6E-EA7B-4E47-8AE2-D69C6BDC8C79}" srcOrd="0" destOrd="0" parTransId="{83A809F0-78A7-450C-A325-122C03BB6EBA}" sibTransId="{5DCEE708-BE1C-4109-AE9A-5F7F1D4B5C3E}"/>
    <dgm:cxn modelId="{7F4A5193-00CB-406E-BE0B-2AF0252D2515}" type="presOf" srcId="{CD6BBB51-B616-41CF-AC7F-4CD64DA264F0}" destId="{202FD4B0-1D8A-4315-96C6-340D5431011D}" srcOrd="0" destOrd="0" presId="urn:microsoft.com/office/officeart/2005/8/layout/vList2"/>
    <dgm:cxn modelId="{8B642199-E537-4B7E-8494-FC6D292A7463}" type="presOf" srcId="{3C31D010-FEB3-4FE9-A4C9-A2EE2A9E5744}" destId="{D4D922EB-F4BB-4FD0-902E-9CCA2895864B}" srcOrd="0" destOrd="0" presId="urn:microsoft.com/office/officeart/2005/8/layout/vList2"/>
    <dgm:cxn modelId="{8504559A-0A80-4922-A25A-D381BABF0234}" srcId="{0034854D-D836-4D44-9F54-70C2A546A92B}" destId="{8B4D0C8C-3AF5-4FE7-BA91-8FDBEA1281E5}" srcOrd="0" destOrd="0" parTransId="{FB305710-3092-4FD8-820D-0AD0F57CBC15}" sibTransId="{8B4B87BE-9CE4-4D94-B543-6780AA09EFB2}"/>
    <dgm:cxn modelId="{296EB0A9-E04A-482C-B761-18F0C60C1757}" srcId="{3C31D010-FEB3-4FE9-A4C9-A2EE2A9E5744}" destId="{CD6BBB51-B616-41CF-AC7F-4CD64DA264F0}" srcOrd="1" destOrd="0" parTransId="{70F9D90A-407F-4DE4-A10E-C48985E550CD}" sibTransId="{5320B3F0-DC94-45AF-B919-E22EF34C7D00}"/>
    <dgm:cxn modelId="{C5D598AB-1CB7-4207-AA83-61368AC95060}" srcId="{3C31D010-FEB3-4FE9-A4C9-A2EE2A9E5744}" destId="{C913848C-1A39-45B9-A35F-158D242F938F}" srcOrd="0" destOrd="0" parTransId="{352012B1-893A-443E-A957-EFBE4DBDA15E}" sibTransId="{2C577EF3-A8EE-4A43-BDFA-B37C6A05C030}"/>
    <dgm:cxn modelId="{BDEE82BB-70AE-4395-993F-6CBB300A261D}" type="presOf" srcId="{E5BF8B6E-EA7B-4E47-8AE2-D69C6BDC8C79}" destId="{57ADDC5A-A206-4628-A68B-90AFF9BA6764}" srcOrd="0" destOrd="0" presId="urn:microsoft.com/office/officeart/2005/8/layout/vList2"/>
    <dgm:cxn modelId="{2D083CBD-DF45-4896-8B60-40D2C917B82C}" type="presOf" srcId="{3C1F047A-3CCF-4F38-A119-03F7079E37A6}" destId="{54D65F10-161F-4CA2-9FAC-3DB2CAA5E0A5}" srcOrd="0" destOrd="0" presId="urn:microsoft.com/office/officeart/2005/8/layout/vList2"/>
    <dgm:cxn modelId="{C54D17DE-2CF4-40BB-9F90-D2121D1786C9}" srcId="{0034854D-D836-4D44-9F54-70C2A546A92B}" destId="{22884134-4757-45CB-9896-366F135ECF5D}" srcOrd="1" destOrd="0" parTransId="{92EDE650-78DE-49E6-8EF8-0B9F0C266E76}" sibTransId="{0D2B0E00-2318-422F-8043-97E79EAF49E4}"/>
    <dgm:cxn modelId="{554B3CF5-902C-4FC1-BD56-5E8534BBBB7B}" type="presOf" srcId="{0034854D-D836-4D44-9F54-70C2A546A92B}" destId="{179B036B-9D4D-4414-ACF9-1BDADFD39044}" srcOrd="0" destOrd="0" presId="urn:microsoft.com/office/officeart/2005/8/layout/vList2"/>
    <dgm:cxn modelId="{FD14B449-8200-4D72-BBBE-6F88CEFF778F}" type="presParOf" srcId="{D4D922EB-F4BB-4FD0-902E-9CCA2895864B}" destId="{527453FD-1D9D-4072-B8CC-A52D4072E997}" srcOrd="0" destOrd="0" presId="urn:microsoft.com/office/officeart/2005/8/layout/vList2"/>
    <dgm:cxn modelId="{3B87A97C-21CC-422E-BC2D-D4B528FCBF1C}" type="presParOf" srcId="{D4D922EB-F4BB-4FD0-902E-9CCA2895864B}" destId="{57ADDC5A-A206-4628-A68B-90AFF9BA6764}" srcOrd="1" destOrd="0" presId="urn:microsoft.com/office/officeart/2005/8/layout/vList2"/>
    <dgm:cxn modelId="{DB26BDA6-8D77-437F-9414-7A8DCBA20AB8}" type="presParOf" srcId="{D4D922EB-F4BB-4FD0-902E-9CCA2895864B}" destId="{202FD4B0-1D8A-4315-96C6-340D5431011D}" srcOrd="2" destOrd="0" presId="urn:microsoft.com/office/officeart/2005/8/layout/vList2"/>
    <dgm:cxn modelId="{D5DD1CC2-16DD-4F02-BB7C-74E2BFD17C7F}" type="presParOf" srcId="{D4D922EB-F4BB-4FD0-902E-9CCA2895864B}" destId="{54D65F10-161F-4CA2-9FAC-3DB2CAA5E0A5}" srcOrd="3" destOrd="0" presId="urn:microsoft.com/office/officeart/2005/8/layout/vList2"/>
    <dgm:cxn modelId="{8B43AE5A-DFE8-4256-A116-59E6C5D3E73D}" type="presParOf" srcId="{D4D922EB-F4BB-4FD0-902E-9CCA2895864B}" destId="{179B036B-9D4D-4414-ACF9-1BDADFD39044}" srcOrd="4" destOrd="0" presId="urn:microsoft.com/office/officeart/2005/8/layout/vList2"/>
    <dgm:cxn modelId="{E79E468A-E418-4E16-9910-19EB9AEBD8CA}" type="presParOf" srcId="{D4D922EB-F4BB-4FD0-902E-9CCA2895864B}" destId="{2A87C8F6-42C9-4373-973A-5F0DAE176A3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453FD-1D9D-4072-B8CC-A52D4072E997}">
      <dsp:nvSpPr>
        <dsp:cNvPr id="0" name=""/>
        <dsp:cNvSpPr/>
      </dsp:nvSpPr>
      <dsp:spPr>
        <a:xfrm>
          <a:off x="0" y="46690"/>
          <a:ext cx="9780587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Mentalmente</a:t>
          </a:r>
          <a:endParaRPr lang="en-US" sz="2300" kern="1200"/>
        </a:p>
      </dsp:txBody>
      <dsp:txXfrm>
        <a:off x="26930" y="73620"/>
        <a:ext cx="9726727" cy="497795"/>
      </dsp:txXfrm>
    </dsp:sp>
    <dsp:sp modelId="{57ADDC5A-A206-4628-A68B-90AFF9BA6764}">
      <dsp:nvSpPr>
        <dsp:cNvPr id="0" name=""/>
        <dsp:cNvSpPr/>
      </dsp:nvSpPr>
      <dsp:spPr>
        <a:xfrm>
          <a:off x="0" y="598345"/>
          <a:ext cx="9780587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5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/>
            <a:t>Sentirse molesto, avergonzado, estúpido, incluso asustado o enojado. </a:t>
          </a:r>
          <a:endParaRPr lang="en-US" sz="1800" kern="1200"/>
        </a:p>
      </dsp:txBody>
      <dsp:txXfrm>
        <a:off x="0" y="598345"/>
        <a:ext cx="9780587" cy="380880"/>
      </dsp:txXfrm>
    </dsp:sp>
    <dsp:sp modelId="{202FD4B0-1D8A-4315-96C6-340D5431011D}">
      <dsp:nvSpPr>
        <dsp:cNvPr id="0" name=""/>
        <dsp:cNvSpPr/>
      </dsp:nvSpPr>
      <dsp:spPr>
        <a:xfrm>
          <a:off x="0" y="979225"/>
          <a:ext cx="9780587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Emocionalmente</a:t>
          </a:r>
          <a:endParaRPr lang="en-US" sz="2300" kern="1200"/>
        </a:p>
      </dsp:txBody>
      <dsp:txXfrm>
        <a:off x="26930" y="1006155"/>
        <a:ext cx="9726727" cy="497795"/>
      </dsp:txXfrm>
    </dsp:sp>
    <dsp:sp modelId="{54D65F10-161F-4CA2-9FAC-3DB2CAA5E0A5}">
      <dsp:nvSpPr>
        <dsp:cNvPr id="0" name=""/>
        <dsp:cNvSpPr/>
      </dsp:nvSpPr>
      <dsp:spPr>
        <a:xfrm>
          <a:off x="0" y="1530881"/>
          <a:ext cx="9780587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5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/>
            <a:t>Sentirse avergonzado o perder interés en las cosas que ama.</a:t>
          </a:r>
          <a:endParaRPr lang="en-US" sz="1800" kern="1200"/>
        </a:p>
      </dsp:txBody>
      <dsp:txXfrm>
        <a:off x="0" y="1530881"/>
        <a:ext cx="9780587" cy="380880"/>
      </dsp:txXfrm>
    </dsp:sp>
    <dsp:sp modelId="{179B036B-9D4D-4414-ACF9-1BDADFD39044}">
      <dsp:nvSpPr>
        <dsp:cNvPr id="0" name=""/>
        <dsp:cNvSpPr/>
      </dsp:nvSpPr>
      <dsp:spPr>
        <a:xfrm>
          <a:off x="0" y="1911761"/>
          <a:ext cx="9780587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Físicamente</a:t>
          </a:r>
          <a:endParaRPr lang="en-US" sz="2300" kern="1200"/>
        </a:p>
      </dsp:txBody>
      <dsp:txXfrm>
        <a:off x="26930" y="1938691"/>
        <a:ext cx="9726727" cy="497795"/>
      </dsp:txXfrm>
    </dsp:sp>
    <dsp:sp modelId="{2A87C8F6-42C9-4373-973A-5F0DAE176A3C}">
      <dsp:nvSpPr>
        <dsp:cNvPr id="0" name=""/>
        <dsp:cNvSpPr/>
      </dsp:nvSpPr>
      <dsp:spPr>
        <a:xfrm>
          <a:off x="0" y="2463416"/>
          <a:ext cx="9780587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53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/>
            <a:t>Cansado (pérdida de sueño), o experimentar síntomas como dolores de estómago y dolores de cabeza.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2463416"/>
        <a:ext cx="9780587" cy="856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ving-Estrada/Procesamiento" TargetMode="External"/><Relationship Id="rId2" Type="http://schemas.openxmlformats.org/officeDocument/2006/relationships/hyperlink" Target="https://www.kaggle.com/datasets/andrewmvd/cyberbullying-classification?datasetId=1869236&amp;sortBy=voteCount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39" y="1296772"/>
            <a:ext cx="9779183" cy="1325563"/>
          </a:xfrm>
        </p:spPr>
        <p:txBody>
          <a:bodyPr anchor="b">
            <a:normAutofit/>
          </a:bodyPr>
          <a:lstStyle/>
          <a:p>
            <a:r>
              <a:rPr lang="es-MX" err="1"/>
              <a:t>Cyberbullying</a:t>
            </a:r>
            <a:r>
              <a:rPr lang="es-MX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7" y="2674025"/>
            <a:ext cx="9889529" cy="35821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" sz="2800" b="1" err="1"/>
              <a:t>Maestría</a:t>
            </a:r>
            <a:r>
              <a:rPr lang="en" sz="2800" b="1"/>
              <a:t> </a:t>
            </a:r>
            <a:r>
              <a:rPr lang="en" sz="2800" b="1" err="1"/>
              <a:t>en</a:t>
            </a:r>
            <a:r>
              <a:rPr lang="en" sz="2800" b="1"/>
              <a:t> Ciencia de </a:t>
            </a:r>
            <a:r>
              <a:rPr lang="en" sz="2800" b="1" err="1"/>
              <a:t>Datos</a:t>
            </a:r>
            <a:br>
              <a:rPr lang="en" sz="6000" b="1"/>
            </a:br>
            <a:r>
              <a:rPr lang="en-US" b="1"/>
              <a:t>P</a:t>
            </a:r>
            <a:r>
              <a:rPr lang="en" b="1" err="1"/>
              <a:t>rocesamiento</a:t>
            </a:r>
            <a:r>
              <a:rPr lang="en" b="1"/>
              <a:t> y </a:t>
            </a:r>
            <a:r>
              <a:rPr lang="en" b="1" err="1"/>
              <a:t>Clasificaci</a:t>
            </a:r>
            <a:r>
              <a:rPr lang="es-MX" b="1" err="1"/>
              <a:t>ón</a:t>
            </a:r>
            <a:r>
              <a:rPr lang="es-MX" b="1"/>
              <a:t> de Datos</a:t>
            </a:r>
            <a:br>
              <a:rPr lang="en" sz="2800"/>
            </a:br>
            <a:endParaRPr lang="en" sz="2800">
              <a:solidFill>
                <a:schemeClr val="tx1"/>
              </a:solidFill>
            </a:endParaRPr>
          </a:p>
          <a:p>
            <a:br>
              <a:rPr lang="en" sz="2800"/>
            </a:br>
            <a:r>
              <a:rPr lang="en" sz="2800" err="1"/>
              <a:t>Profesora</a:t>
            </a:r>
            <a:r>
              <a:rPr lang="en" sz="2800"/>
              <a:t>: Mayra Cristina Berrones Reyes</a:t>
            </a:r>
            <a:endParaRPr lang="en"/>
          </a:p>
          <a:p>
            <a:br>
              <a:rPr lang="en" sz="2800" b="0"/>
            </a:br>
            <a:br>
              <a:rPr lang="en" sz="2800" b="0"/>
            </a:br>
            <a:r>
              <a:rPr lang="en" sz="2800" b="0"/>
              <a:t>José Alberto López Álvarez</a:t>
            </a:r>
            <a:r>
              <a:rPr lang="en"/>
              <a:t>             </a:t>
            </a:r>
            <a:r>
              <a:rPr lang="en" sz="2800" b="0"/>
              <a:t>1</a:t>
            </a:r>
            <a:r>
              <a:rPr lang="es-US" sz="2800" b="0"/>
              <a:t>553133</a:t>
            </a:r>
            <a:endParaRPr lang="en" sz="2800" b="0"/>
          </a:p>
          <a:p>
            <a:r>
              <a:rPr lang="en" sz="2800" b="0"/>
              <a:t>Irving Daniel Estrada López</a:t>
            </a:r>
            <a:r>
              <a:rPr lang="en"/>
              <a:t>            1739907</a:t>
            </a:r>
            <a:endParaRPr lang="en" sz="2800" b="0"/>
          </a:p>
          <a:p>
            <a:r>
              <a:rPr lang="en" sz="2800" b="0"/>
              <a:t>América Victoria Ramírez Cámara</a:t>
            </a:r>
            <a:r>
              <a:rPr lang="en"/>
              <a:t>   </a:t>
            </a:r>
            <a:r>
              <a:rPr lang="es-MX" sz="2800" b="0"/>
              <a:t>1458051</a:t>
            </a:r>
            <a:br>
              <a:rPr lang="en" sz="2800" b="0"/>
            </a:b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9BCF7A5-0CA8-B9D7-67D4-EF334CA86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MX"/>
              <a:t>09/06/2022</a:t>
            </a: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A27D00F-2413-1E33-6EE1-0D7C07C1B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7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5D54579-9BC5-4E07-BB2D-6EEA78A1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86601"/>
            <a:ext cx="2107406" cy="1019713"/>
          </a:xfrm>
          <a:prstGeom prst="rect">
            <a:avLst/>
          </a:prstGeom>
        </p:spPr>
      </p:pic>
      <p:pic>
        <p:nvPicPr>
          <p:cNvPr id="9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3FD56B2-C51A-4996-A34C-A6B28D0FE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65" y="86601"/>
            <a:ext cx="2043112" cy="9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225778"/>
            <a:ext cx="9779183" cy="1325563"/>
          </a:xfrm>
        </p:spPr>
        <p:txBody>
          <a:bodyPr/>
          <a:lstStyle/>
          <a:p>
            <a:r>
              <a:rPr lang="es-MX"/>
              <a:t>Problema a resolver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1A9B8-C473-A446-1A39-9AA38127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271" y="1985667"/>
            <a:ext cx="9811379" cy="289300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457200" indent="-457200">
              <a:buChar char="•"/>
            </a:pPr>
            <a:endParaRPr lang="es-MX" sz="3600"/>
          </a:p>
          <a:p>
            <a:pPr marL="457200" indent="-457200">
              <a:buChar char="•"/>
            </a:pPr>
            <a:r>
              <a:rPr lang="es-MX" sz="3600"/>
              <a:t>Obtener palabras relevantes de cada uno de los tipos de </a:t>
            </a:r>
            <a:r>
              <a:rPr lang="es-MX" sz="3600" err="1">
                <a:ea typeface="+mn-lt"/>
                <a:cs typeface="+mn-lt"/>
              </a:rPr>
              <a:t>cyberbullying</a:t>
            </a:r>
            <a:r>
              <a:rPr lang="es-MX" sz="3600">
                <a:ea typeface="+mn-lt"/>
                <a:cs typeface="+mn-lt"/>
              </a:rPr>
              <a:t>.</a:t>
            </a:r>
          </a:p>
          <a:p>
            <a:pPr marL="457200" indent="-457200">
              <a:buChar char="•"/>
            </a:pPr>
            <a:r>
              <a:rPr lang="es-MX" sz="3600"/>
              <a:t>Predecir si</a:t>
            </a:r>
            <a:r>
              <a:rPr lang="es-MX" sz="3600">
                <a:ea typeface="+mn-lt"/>
                <a:cs typeface="+mn-lt"/>
              </a:rPr>
              <a:t> un tweet es  </a:t>
            </a:r>
            <a:r>
              <a:rPr lang="es-MX" sz="3600" err="1">
                <a:ea typeface="+mn-lt"/>
                <a:cs typeface="+mn-lt"/>
              </a:rPr>
              <a:t>cyberbullying</a:t>
            </a:r>
            <a:r>
              <a:rPr lang="es-MX" sz="3600">
                <a:ea typeface="+mn-lt"/>
                <a:cs typeface="+mn-lt"/>
              </a:rPr>
              <a:t>.</a:t>
            </a:r>
          </a:p>
          <a:p>
            <a:pPr marL="457200" indent="-457200">
              <a:buChar char="•"/>
            </a:pPr>
            <a:r>
              <a:rPr lang="es-MX" sz="3600"/>
              <a:t>Predecir el tipo de </a:t>
            </a:r>
            <a:r>
              <a:rPr lang="es-MX" sz="3600" err="1">
                <a:ea typeface="+mn-lt"/>
                <a:cs typeface="+mn-lt"/>
              </a:rPr>
              <a:t>cyberbullying</a:t>
            </a:r>
            <a:r>
              <a:rPr lang="es-MX" sz="3600">
                <a:ea typeface="+mn-lt"/>
                <a:cs typeface="+mn-lt"/>
              </a:rPr>
              <a:t>.</a:t>
            </a:r>
          </a:p>
          <a:p>
            <a:pPr marL="457200" indent="-457200">
              <a:buChar char="•"/>
            </a:pPr>
            <a:endParaRPr lang="es-MX" sz="2000"/>
          </a:p>
        </p:txBody>
      </p:sp>
    </p:spTree>
    <p:extLst>
      <p:ext uri="{BB962C8B-B14F-4D97-AF65-F5344CB8AC3E}">
        <p14:creationId xmlns:p14="http://schemas.microsoft.com/office/powerpoint/2010/main" val="353149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rmAutofit/>
          </a:bodyPr>
          <a:lstStyle/>
          <a:p>
            <a:r>
              <a:rPr lang="es-MX"/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251876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30F9123-FE9C-BBEC-0D20-DF9E708C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74775"/>
            <a:ext cx="5294716" cy="19084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5345E80-A069-0892-1C21-F000CB13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61889"/>
            <a:ext cx="5294715" cy="3534221"/>
          </a:xfrm>
          <a:prstGeom prst="rect">
            <a:avLst/>
          </a:prstGeom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3421276-31B6-E573-96EE-A6BFE69C87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7AB22C-8B7E-9B4A-8C65-396C3C874D86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6/9/2022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3B8695B-307F-D5F9-C794-70109AB3FF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978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12B2-FC2B-7910-D3C7-267F4EF2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81" y="155222"/>
            <a:ext cx="9779183" cy="1325563"/>
          </a:xfrm>
        </p:spPr>
        <p:txBody>
          <a:bodyPr/>
          <a:lstStyle/>
          <a:p>
            <a:r>
              <a:rPr lang="en-US" err="1"/>
              <a:t>Preprocesado</a:t>
            </a:r>
            <a:r>
              <a:rPr lang="en-US"/>
              <a:t> de </a:t>
            </a:r>
            <a:r>
              <a:rPr lang="en-US" err="1"/>
              <a:t>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0716-B4EF-8DCE-0E3A-9457960F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160" y="1523117"/>
            <a:ext cx="9807404" cy="41288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Remover </a:t>
            </a:r>
            <a:r>
              <a:rPr lang="en-US" err="1">
                <a:ea typeface="+mn-lt"/>
                <a:cs typeface="+mn-lt"/>
              </a:rPr>
              <a:t>usuario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Remover emojis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Remover URL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Remover </a:t>
            </a:r>
            <a:r>
              <a:rPr lang="en-US" err="1">
                <a:ea typeface="+mn-lt"/>
                <a:cs typeface="+mn-lt"/>
              </a:rPr>
              <a:t>signos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puntuación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números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514350" indent="-514350">
              <a:buAutoNum type="arabicPeriod"/>
            </a:pPr>
            <a:r>
              <a:rPr lang="en-US" err="1">
                <a:ea typeface="+mn-lt"/>
                <a:cs typeface="+mn-lt"/>
              </a:rPr>
              <a:t>Convertir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minúsculas</a:t>
            </a:r>
            <a:endParaRPr lang="en-US" err="1"/>
          </a:p>
          <a:p>
            <a:pPr marL="514350" indent="-514350">
              <a:buAutoNum type="arabicPeriod"/>
            </a:pPr>
            <a:r>
              <a:rPr lang="en-US" err="1">
                <a:ea typeface="+mn-lt"/>
                <a:cs typeface="+mn-lt"/>
              </a:rPr>
              <a:t>Obtener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lemma de </a:t>
            </a:r>
            <a:r>
              <a:rPr lang="en-US" err="1">
                <a:ea typeface="+mn-lt"/>
                <a:cs typeface="+mn-lt"/>
              </a:rPr>
              <a:t>cada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de las palabras 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Tokenization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Remover Stop Words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22045-D035-9F1C-22E3-07F990F91F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4219D-8350-33B3-0B19-6C3954718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33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8254-28B6-855C-3D61-303271DD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37" y="136585"/>
            <a:ext cx="9779183" cy="822356"/>
          </a:xfrm>
        </p:spPr>
        <p:txBody>
          <a:bodyPr/>
          <a:lstStyle/>
          <a:p>
            <a:r>
              <a:rPr lang="en-US"/>
              <a:t>TF - 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A4D4-6A03-5E70-6D98-6A05297B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46" y="1011051"/>
            <a:ext cx="11188162" cy="48189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TF: se </a:t>
            </a:r>
            <a:r>
              <a:rPr lang="en-US" err="1">
                <a:ea typeface="+mn-lt"/>
                <a:cs typeface="+mn-lt"/>
              </a:rPr>
              <a:t>refiere</a:t>
            </a:r>
            <a:r>
              <a:rPr lang="en-US">
                <a:ea typeface="+mn-lt"/>
                <a:cs typeface="+mn-lt"/>
              </a:rPr>
              <a:t> al </a:t>
            </a:r>
            <a:r>
              <a:rPr lang="en-US" err="1">
                <a:ea typeface="+mn-lt"/>
                <a:cs typeface="+mn-lt"/>
              </a:rPr>
              <a:t>cálculo</a:t>
            </a:r>
            <a:r>
              <a:rPr lang="en-US">
                <a:ea typeface="+mn-lt"/>
                <a:cs typeface="+mn-lt"/>
              </a:rPr>
              <a:t> de la </a:t>
            </a:r>
            <a:r>
              <a:rPr lang="en-US" err="1">
                <a:ea typeface="+mn-lt"/>
                <a:cs typeface="+mn-lt"/>
              </a:rPr>
              <a:t>frecuencia</a:t>
            </a:r>
            <a:r>
              <a:rPr lang="en-US">
                <a:ea typeface="+mn-lt"/>
                <a:cs typeface="+mn-lt"/>
              </a:rPr>
              <a:t> para </a:t>
            </a:r>
            <a:r>
              <a:rPr lang="en-US" err="1">
                <a:ea typeface="+mn-lt"/>
                <a:cs typeface="+mn-lt"/>
              </a:rPr>
              <a:t>cada</a:t>
            </a:r>
            <a:r>
              <a:rPr lang="en-US">
                <a:ea typeface="+mn-lt"/>
                <a:cs typeface="+mn-lt"/>
              </a:rPr>
              <a:t> palabra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determinado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texto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IDF: es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cálculo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frecuencia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inversa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utiliza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calcular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peso de las palabras "</a:t>
            </a:r>
            <a:r>
              <a:rPr lang="en-US" err="1">
                <a:ea typeface="+mn-lt"/>
                <a:cs typeface="+mn-lt"/>
              </a:rPr>
              <a:t>raras</a:t>
            </a:r>
            <a:r>
              <a:rPr lang="en-US">
                <a:ea typeface="+mn-lt"/>
                <a:cs typeface="+mn-lt"/>
              </a:rPr>
              <a:t>".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 err="1"/>
              <a:t>Combinando</a:t>
            </a:r>
            <a:r>
              <a:rPr lang="en-US"/>
              <a:t> </a:t>
            </a:r>
            <a:r>
              <a:rPr lang="en-US" err="1"/>
              <a:t>estos</a:t>
            </a:r>
            <a:r>
              <a:rPr lang="en-US"/>
              <a:t> 2 </a:t>
            </a:r>
            <a:r>
              <a:rPr lang="en-US" err="1"/>
              <a:t>par</a:t>
            </a:r>
            <a:r>
              <a:rPr lang="en-US" err="1">
                <a:ea typeface="+mn-lt"/>
                <a:cs typeface="+mn-lt"/>
              </a:rPr>
              <a:t>á</a:t>
            </a:r>
            <a:r>
              <a:rPr lang="en-US" err="1"/>
              <a:t>metros</a:t>
            </a:r>
            <a:r>
              <a:rPr lang="en-US"/>
              <a:t> </a:t>
            </a:r>
            <a:r>
              <a:rPr lang="en-US" err="1"/>
              <a:t>obtenemos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puntaje</a:t>
            </a:r>
            <a:r>
              <a:rPr lang="en-US"/>
              <a:t> TF-IDF.</a:t>
            </a:r>
          </a:p>
          <a:p>
            <a:pPr algn="just"/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B9C58-9368-9501-AC7A-BAA48E4A83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D8A29-9CC7-7E77-9179-7AC6EF3C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626E3-42A5-3F31-93F7-C42057E50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E19566B-E5E2-9CB2-6C65-E201C065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40" y="1470176"/>
            <a:ext cx="2116706" cy="869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E53000-5F37-C445-6DF7-6EA0E49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675" y="3166433"/>
            <a:ext cx="2379632" cy="697661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7E28FBC9-8DB4-9A6E-2FF6-D5C881DB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062" y="4403571"/>
            <a:ext cx="4597878" cy="23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77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0C810-B718-EA0D-536B-31C46E8F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17B94-F9CC-B7DA-7DE6-BE0D832A0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1" y="234289"/>
            <a:ext cx="3222169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DD9C8446-696E-6942-B6C8-CC9CAD0B34E0}" type="datetime1">
              <a:rPr lang="en-US">
                <a:solidFill>
                  <a:schemeClr val="tx1">
                    <a:alpha val="60000"/>
                  </a:schemeClr>
                </a:solidFill>
              </a:rPr>
              <a:pPr algn="ctr">
                <a:spcAft>
                  <a:spcPts val="600"/>
                </a:spcAft>
              </a:pPr>
              <a:t>6/9/2022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451684F9-9D6F-7775-34E1-9A1E61C5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319028"/>
            <a:ext cx="6631341" cy="42199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D6752-2CB5-29EE-7B5B-6E1DE24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777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1009C-EACE-8078-B7B6-8680AC84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3380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Random Forest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C8EA54BF-A8A7-0AB1-D942-ED00A498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4608" y="735892"/>
            <a:ext cx="6846363" cy="52349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B2F9-ACFE-204A-F33E-D79AA4D4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9C8446-696E-6942-B6C8-CC9CAD0B34E0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6/9/2022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918FF-F84A-86E5-646F-33A6B9C3E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5706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1009C-EACE-8078-B7B6-8680AC84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Multinomial Naïve Bayes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3A84C3D0-C40C-ED4A-666A-EE4684C3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92" y="349845"/>
            <a:ext cx="9085021" cy="3829503"/>
          </a:xfrm>
          <a:prstGeom prst="rect">
            <a:avLst/>
          </a:pr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B2F9-ACFE-204A-F33E-D79AA4D4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9C8446-696E-6942-B6C8-CC9CAD0B34E0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6/9/2022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918FF-F84A-86E5-646F-33A6B9C3E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308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rmAutofit/>
          </a:bodyPr>
          <a:lstStyle/>
          <a:p>
            <a:r>
              <a:rPr lang="es-MX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78111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 General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F2A92-AFC7-A93A-D377-4D4789C6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2101175"/>
            <a:ext cx="7502979" cy="33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31877-D290-CDA5-BD32-886C06B99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94" y="2101174"/>
            <a:ext cx="3820017" cy="32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59890"/>
            <a:ext cx="9811379" cy="49532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Char char="•"/>
            </a:pPr>
            <a:r>
              <a:rPr lang="en-US" err="1"/>
              <a:t>Introducción</a:t>
            </a:r>
            <a:endParaRPr lang="en-US"/>
          </a:p>
          <a:p>
            <a:pPr marL="914400" lvl="1" indent="-457200">
              <a:buChar char="•"/>
            </a:pPr>
            <a:r>
              <a:rPr lang="es-MX"/>
              <a:t>¿Qué es el </a:t>
            </a:r>
            <a:r>
              <a:rPr lang="es-MX" err="1"/>
              <a:t>cyberbullying</a:t>
            </a:r>
            <a:r>
              <a:rPr lang="es-MX"/>
              <a:t>?</a:t>
            </a:r>
          </a:p>
          <a:p>
            <a:pPr marL="914400" lvl="1" indent="-457200">
              <a:buChar char="•"/>
            </a:pPr>
            <a:r>
              <a:rPr lang="es-MX">
                <a:ea typeface="+mn-lt"/>
                <a:cs typeface="+mn-lt"/>
              </a:rPr>
              <a:t>¿Por qué es importante detectar el cyberbullying?</a:t>
            </a:r>
            <a:endParaRPr lang="es-MX"/>
          </a:p>
          <a:p>
            <a:pPr marL="914400" lvl="1" indent="-457200">
              <a:buChar char="•"/>
            </a:pPr>
            <a:r>
              <a:rPr lang="es-MX"/>
              <a:t>Consecuencias del </a:t>
            </a:r>
            <a:r>
              <a:rPr lang="es-MX" err="1"/>
              <a:t>cyberbullying</a:t>
            </a:r>
          </a:p>
          <a:p>
            <a:pPr marL="457200" indent="-457200">
              <a:buChar char="•"/>
            </a:pPr>
            <a:r>
              <a:rPr lang="en-US" err="1"/>
              <a:t>Planteamiento</a:t>
            </a:r>
            <a:r>
              <a:rPr lang="en-US"/>
              <a:t> del </a:t>
            </a:r>
            <a:r>
              <a:rPr lang="en-US" err="1"/>
              <a:t>Problema</a:t>
            </a:r>
            <a:endParaRPr lang="en-US"/>
          </a:p>
          <a:p>
            <a:pPr marL="914400" lvl="1" indent="-457200">
              <a:buChar char="•"/>
            </a:pPr>
            <a:r>
              <a:rPr lang="en-US"/>
              <a:t>Conjunto de </a:t>
            </a:r>
            <a:r>
              <a:rPr lang="en-US" err="1"/>
              <a:t>Datos</a:t>
            </a:r>
            <a:endParaRPr lang="en-US"/>
          </a:p>
          <a:p>
            <a:pPr marL="914400" lvl="1" indent="-457200">
              <a:buChar char="•"/>
            </a:pPr>
            <a:r>
              <a:rPr lang="en-US" err="1"/>
              <a:t>Problema</a:t>
            </a:r>
            <a:r>
              <a:rPr lang="en-US"/>
              <a:t> a resolver</a:t>
            </a:r>
          </a:p>
          <a:p>
            <a:pPr marL="457200" indent="-457200">
              <a:buChar char="•"/>
            </a:pPr>
            <a:r>
              <a:rPr lang="en-US"/>
              <a:t>Desarrollo</a:t>
            </a:r>
          </a:p>
          <a:p>
            <a:pPr marL="457200" indent="-457200">
              <a:buChar char="•"/>
            </a:pPr>
            <a:r>
              <a:rPr lang="en-US" err="1"/>
              <a:t>Resultados</a:t>
            </a:r>
            <a:endParaRPr lang="en-US"/>
          </a:p>
          <a:p>
            <a:pPr marL="457200" indent="-457200">
              <a:buChar char="•"/>
            </a:pPr>
            <a:r>
              <a:rPr lang="en-US" err="1"/>
              <a:t>Conclusión</a:t>
            </a:r>
            <a:endParaRPr lang="en-US"/>
          </a:p>
          <a:p>
            <a:pPr marL="457200" indent="-457200">
              <a:buChar char="•"/>
            </a:pPr>
            <a:r>
              <a:rPr lang="en-US" err="1"/>
              <a:t>Referencias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Ethnicity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4048F-2285-D56B-AD36-2040F8E7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6" y="2201360"/>
            <a:ext cx="7098836" cy="3316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52084-E22F-257A-3195-2BCD401C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22" y="2046474"/>
            <a:ext cx="3831050" cy="31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Religion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42F2D-278D-D24F-7BD7-EF0F2694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1" y="2335172"/>
            <a:ext cx="7332357" cy="3413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4C99F-5DA1-7295-7063-B33BBDA8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79" y="2451370"/>
            <a:ext cx="3444764" cy="28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DE983-7911-FB5A-AA41-8578A02E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1" y="2078520"/>
            <a:ext cx="7877351" cy="339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47F9F-44C3-808D-53FB-D7D0B368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71" y="2078519"/>
            <a:ext cx="3589509" cy="29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Gender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F56EF-B384-FAF6-1056-2851E865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9" y="1963147"/>
            <a:ext cx="7690420" cy="3357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58A0C-8EAA-31DE-5C5A-02E91EF3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98" y="1963147"/>
            <a:ext cx="3764603" cy="30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1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Otros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100A064D-B0CC-FD46-F335-04910347D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48" r="181" b="-422"/>
          <a:stretch/>
        </p:blipFill>
        <p:spPr>
          <a:xfrm>
            <a:off x="139886" y="2148266"/>
            <a:ext cx="7754261" cy="3352144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EC4BC337-C359-32A1-5004-1BFF667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975" y="2153675"/>
            <a:ext cx="3547533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4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Not</a:t>
            </a:r>
            <a:r>
              <a:rPr lang="es-MX"/>
              <a:t> Cyberbullying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6A93F65-B9F6-82A2-768F-53B625DF1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5" r="2721"/>
          <a:stretch/>
        </p:blipFill>
        <p:spPr>
          <a:xfrm>
            <a:off x="281797" y="2208320"/>
            <a:ext cx="7760648" cy="3354478"/>
          </a:xfrm>
          <a:prstGeom prst="rect">
            <a:avLst/>
          </a:prstGeom>
        </p:spPr>
      </p:pic>
      <p:pic>
        <p:nvPicPr>
          <p:cNvPr id="4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CE63C3B-AEBA-E54B-CBFC-752FDD0E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192" y="2115460"/>
            <a:ext cx="3577086" cy="29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DBF8-78BF-D3F6-AD4E-B60050E2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Cyberbullying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3C9A1-F007-4D00-AFAA-8348898D2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3B791-2B54-1624-FF4A-3B474EC300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5D7A61-3684-3FF5-6666-BEA0F75A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56191-6100-C82F-64E6-183DED99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364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Random</a:t>
            </a:r>
            <a:r>
              <a:rPr lang="es-MX"/>
              <a:t> Forest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08D26B5-8DD4-DABB-DD22-3145C9CF7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1" r="275"/>
          <a:stretch/>
        </p:blipFill>
        <p:spPr>
          <a:xfrm>
            <a:off x="318539" y="1951544"/>
            <a:ext cx="5524709" cy="4175302"/>
          </a:xfrm>
          <a:prstGeom prst="rect">
            <a:avLst/>
          </a:prstGeom>
        </p:spPr>
      </p:pic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29F1B883-6F66-7889-504B-B0A281A77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" t="4255" r="257" b="709"/>
          <a:stretch/>
        </p:blipFill>
        <p:spPr>
          <a:xfrm>
            <a:off x="6056992" y="2760903"/>
            <a:ext cx="5742754" cy="198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Multinomial </a:t>
            </a:r>
            <a:r>
              <a:rPr lang="es-MX" err="1"/>
              <a:t>Naive</a:t>
            </a:r>
            <a:r>
              <a:rPr lang="es-MX"/>
              <a:t>-Bayes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949C4BAB-29CB-2482-5443-B06C16364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80" b="188"/>
          <a:stretch/>
        </p:blipFill>
        <p:spPr>
          <a:xfrm>
            <a:off x="349956" y="2049996"/>
            <a:ext cx="5429901" cy="4037500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BD8D803-63F6-DF4C-CD29-45231729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58" y="2475056"/>
            <a:ext cx="5438422" cy="18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4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4FDC2-8692-B290-F2E4-20DDE069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3EEF6DAD-7C5E-DC39-9F66-6A2C484DF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6" t="2913" r="129" b="2427"/>
          <a:stretch/>
        </p:blipFill>
        <p:spPr>
          <a:xfrm>
            <a:off x="742245" y="2498441"/>
            <a:ext cx="10792221" cy="276134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3F9BA-9BCC-F84C-DD46-E13712A4A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7AB22C-8B7E-9B4A-8C65-396C3C874D86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6/9/2022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7B158-5E40-F888-FFB0-3BDCC31E8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518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rmAutofit/>
          </a:bodyPr>
          <a:lstStyle/>
          <a:p>
            <a:r>
              <a:rPr lang="es-MX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9582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DBF8-78BF-D3F6-AD4E-B60050E2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Tipo de Cyberbullying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3C9A1-F007-4D00-AFAA-8348898D2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3B791-2B54-1624-FF4A-3B474EC300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5D7A61-3684-3FF5-6666-BEA0F75A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56191-6100-C82F-64E6-183DED99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06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Random</a:t>
            </a:r>
            <a:r>
              <a:rPr lang="es-MX"/>
              <a:t> Forest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9E138-BD11-E614-8523-46FCAA7CD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" t="11081" r="-152"/>
          <a:stretch/>
        </p:blipFill>
        <p:spPr>
          <a:xfrm>
            <a:off x="262881" y="2155970"/>
            <a:ext cx="5535161" cy="3908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594CF-EF41-AA81-888F-D27CD6F6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39" y="1912133"/>
            <a:ext cx="5757042" cy="28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4F9-A9EC-3A46-39E7-02EF7689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Multinomial </a:t>
            </a:r>
            <a:r>
              <a:rPr lang="es-MX" err="1"/>
              <a:t>Naive</a:t>
            </a:r>
            <a:r>
              <a:rPr lang="es-MX"/>
              <a:t>-Bayes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9A41-B393-CF48-430C-07E8AE73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8888B-9F7F-304D-9267-75039C3F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" y="2236791"/>
            <a:ext cx="5760374" cy="418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03E3C-AB1C-3012-1022-36EE2A30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9" y="2236790"/>
            <a:ext cx="5551115" cy="2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92EDB-E61B-9481-4FA5-0FB0B6C5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8365AB81-925E-E14C-C9AC-47E1ABB4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5" y="3190262"/>
            <a:ext cx="11496821" cy="16095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28C16-855A-5D83-9446-8B684FF28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E7AB22C-8B7E-9B4A-8C65-396C3C874D86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D94D9-1DFC-721F-1EDC-247734E85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0794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s-MX"/>
              <a:t>Conclusión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1A9B8-C473-A446-1A39-9AA38127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59890"/>
            <a:ext cx="9811379" cy="4953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s-MX" sz="2000"/>
              <a:t>Al observar los resultados del preprocesamiento de texto cabe destacar mucho las palabras que sobresalen en cada tipo de </a:t>
            </a:r>
            <a:r>
              <a:rPr lang="es-MX" sz="2000" err="1"/>
              <a:t>cyberbullying</a:t>
            </a:r>
            <a:r>
              <a:rPr lang="es-MX" sz="2000"/>
              <a:t> entre ellos, por ejemplo, en el tipo de </a:t>
            </a:r>
            <a:r>
              <a:rPr lang="es-MX" sz="2000" err="1"/>
              <a:t>ethnicity</a:t>
            </a:r>
            <a:r>
              <a:rPr lang="es-MX" sz="2000"/>
              <a:t>: </a:t>
            </a:r>
            <a:r>
              <a:rPr lang="es-MX" sz="2000" err="1"/>
              <a:t>nigger</a:t>
            </a:r>
            <a:r>
              <a:rPr lang="es-MX" sz="2000"/>
              <a:t>, </a:t>
            </a:r>
            <a:r>
              <a:rPr lang="es-MX" sz="2000" err="1"/>
              <a:t>black</a:t>
            </a:r>
            <a:r>
              <a:rPr lang="es-MX" sz="2000"/>
              <a:t> y </a:t>
            </a:r>
            <a:r>
              <a:rPr lang="es-MX" sz="2000" err="1"/>
              <a:t>dumb</a:t>
            </a:r>
            <a:r>
              <a:rPr lang="es-MX" sz="2000"/>
              <a:t> son las más frecuentes; en el tipo de religión: </a:t>
            </a:r>
            <a:r>
              <a:rPr lang="es-MX" sz="2000" err="1"/>
              <a:t>muslim</a:t>
            </a:r>
            <a:r>
              <a:rPr lang="es-MX" sz="2000"/>
              <a:t>, </a:t>
            </a:r>
            <a:r>
              <a:rPr lang="es-MX" sz="2000" err="1"/>
              <a:t>idiot</a:t>
            </a:r>
            <a:r>
              <a:rPr lang="es-MX" sz="2000"/>
              <a:t> y </a:t>
            </a:r>
            <a:r>
              <a:rPr lang="es-MX" sz="2000" err="1"/>
              <a:t>christian</a:t>
            </a:r>
            <a:r>
              <a:rPr lang="es-MX" sz="2000"/>
              <a:t>; en el tipo de </a:t>
            </a:r>
            <a:r>
              <a:rPr lang="es-MX" sz="2000" err="1"/>
              <a:t>age</a:t>
            </a:r>
            <a:r>
              <a:rPr lang="es-MX" sz="2000"/>
              <a:t>: </a:t>
            </a:r>
            <a:r>
              <a:rPr lang="es-MX" sz="2000" err="1"/>
              <a:t>school</a:t>
            </a:r>
            <a:r>
              <a:rPr lang="es-MX" sz="2000"/>
              <a:t>, </a:t>
            </a:r>
            <a:r>
              <a:rPr lang="es-MX" sz="2000" err="1"/>
              <a:t>high</a:t>
            </a:r>
            <a:r>
              <a:rPr lang="es-MX" sz="2000"/>
              <a:t> y </a:t>
            </a:r>
            <a:r>
              <a:rPr lang="es-MX" sz="2000" err="1"/>
              <a:t>girl</a:t>
            </a:r>
            <a:r>
              <a:rPr lang="es-MX" sz="2000"/>
              <a:t>; y en el tipo de </a:t>
            </a:r>
            <a:r>
              <a:rPr lang="es-MX" sz="2000" err="1"/>
              <a:t>gender</a:t>
            </a:r>
            <a:r>
              <a:rPr lang="es-MX" sz="2000"/>
              <a:t>: </a:t>
            </a:r>
            <a:r>
              <a:rPr lang="es-MX" sz="2000" err="1"/>
              <a:t>joke</a:t>
            </a:r>
            <a:r>
              <a:rPr lang="es-MX" sz="2000"/>
              <a:t>, rape y gay. Podemos deducir que hay mucho acoso hacia la gente de color, las personas que practican la religión musulmana y cristiana, las mujeres en edad de preparatoria y los </a:t>
            </a:r>
            <a:r>
              <a:rPr lang="es-MX" sz="2000" err="1"/>
              <a:t>gays</a:t>
            </a:r>
            <a:r>
              <a:rPr lang="es-MX" sz="2000"/>
              <a:t>.</a:t>
            </a:r>
          </a:p>
          <a:p>
            <a:pPr marL="457200" indent="-457200">
              <a:buChar char="•"/>
            </a:pPr>
            <a:r>
              <a:rPr lang="en-US" sz="2000" err="1"/>
              <a:t>Analizando</a:t>
            </a:r>
            <a:r>
              <a:rPr lang="en-US" sz="2000"/>
              <a:t> </a:t>
            </a:r>
            <a:r>
              <a:rPr lang="en-US" sz="2000" err="1"/>
              <a:t>esto</a:t>
            </a:r>
            <a:r>
              <a:rPr lang="en-US" sz="2000"/>
              <a:t> </a:t>
            </a:r>
            <a:r>
              <a:rPr lang="en-US" sz="2000" err="1"/>
              <a:t>mismo</a:t>
            </a:r>
            <a:r>
              <a:rPr lang="en-US" sz="2000"/>
              <a:t> de </a:t>
            </a:r>
            <a:r>
              <a:rPr lang="en-US" sz="2000" err="1"/>
              <a:t>manera</a:t>
            </a:r>
            <a:r>
              <a:rPr lang="en-US" sz="2000"/>
              <a:t> general, las palabras </a:t>
            </a:r>
            <a:r>
              <a:rPr lang="en-US" sz="2000" err="1"/>
              <a:t>más</a:t>
            </a:r>
            <a:r>
              <a:rPr lang="en-US" sz="2000"/>
              <a:t> </a:t>
            </a:r>
            <a:r>
              <a:rPr lang="en-US" sz="2000" err="1"/>
              <a:t>frecuentes</a:t>
            </a:r>
            <a:r>
              <a:rPr lang="en-US" sz="2000"/>
              <a:t> son school, nigger y joke, </a:t>
            </a:r>
            <a:r>
              <a:rPr lang="en-US" sz="2000" err="1"/>
              <a:t>por</a:t>
            </a:r>
            <a:r>
              <a:rPr lang="en-US" sz="2000"/>
              <a:t> lo que </a:t>
            </a:r>
            <a:r>
              <a:rPr lang="en-US" sz="2000" err="1"/>
              <a:t>podemos</a:t>
            </a:r>
            <a:r>
              <a:rPr lang="en-US" sz="2000"/>
              <a:t> </a:t>
            </a:r>
            <a:r>
              <a:rPr lang="en-US" sz="2000" err="1"/>
              <a:t>concluir</a:t>
            </a:r>
            <a:r>
              <a:rPr lang="en-US" sz="2000"/>
              <a:t> que </a:t>
            </a:r>
            <a:r>
              <a:rPr lang="en-US" sz="2000" err="1"/>
              <a:t>existe</a:t>
            </a:r>
            <a:r>
              <a:rPr lang="en-US" sz="2000"/>
              <a:t> </a:t>
            </a:r>
            <a:r>
              <a:rPr lang="en-US" sz="2000" err="1"/>
              <a:t>más</a:t>
            </a:r>
            <a:r>
              <a:rPr lang="en-US" sz="2000"/>
              <a:t> </a:t>
            </a:r>
            <a:r>
              <a:rPr lang="en-US" sz="2000" err="1"/>
              <a:t>acoso</a:t>
            </a:r>
            <a:r>
              <a:rPr lang="en-US" sz="2000"/>
              <a:t> </a:t>
            </a:r>
            <a:r>
              <a:rPr lang="en-US" sz="2000" err="1"/>
              <a:t>hacia</a:t>
            </a:r>
            <a:r>
              <a:rPr lang="en-US" sz="2000"/>
              <a:t> la </a:t>
            </a:r>
            <a:r>
              <a:rPr lang="en-US" sz="2000" err="1"/>
              <a:t>gente</a:t>
            </a:r>
            <a:r>
              <a:rPr lang="en-US" sz="2000"/>
              <a:t> de color y </a:t>
            </a:r>
            <a:r>
              <a:rPr lang="en-US" sz="2000" err="1"/>
              <a:t>en</a:t>
            </a:r>
            <a:r>
              <a:rPr lang="en-US" sz="2000"/>
              <a:t> las </a:t>
            </a:r>
            <a:r>
              <a:rPr lang="en-US" sz="2000" err="1"/>
              <a:t>escuelas</a:t>
            </a:r>
            <a:r>
              <a:rPr lang="en-US" sz="2000"/>
              <a:t>.</a:t>
            </a:r>
          </a:p>
          <a:p>
            <a:pPr marL="457200" indent="-457200">
              <a:buChar char="•"/>
            </a:pPr>
            <a:r>
              <a:rPr lang="en-US" sz="2000"/>
              <a:t>En las </a:t>
            </a:r>
            <a:r>
              <a:rPr lang="en-US" sz="2000" err="1"/>
              <a:t>predicciones</a:t>
            </a:r>
            <a:r>
              <a:rPr lang="en-US" sz="2000"/>
              <a:t> </a:t>
            </a:r>
            <a:r>
              <a:rPr lang="en-US" sz="2000" err="1"/>
              <a:t>realizadas</a:t>
            </a:r>
            <a:r>
              <a:rPr lang="en-US" sz="2000"/>
              <a:t> se </a:t>
            </a:r>
            <a:r>
              <a:rPr lang="en-US" sz="2000" err="1"/>
              <a:t>encontraron</a:t>
            </a:r>
            <a:r>
              <a:rPr lang="en-US" sz="2000"/>
              <a:t> </a:t>
            </a:r>
            <a:r>
              <a:rPr lang="en-US" sz="2000" err="1"/>
              <a:t>mejores</a:t>
            </a:r>
            <a:r>
              <a:rPr lang="en-US" sz="2000"/>
              <a:t> </a:t>
            </a:r>
            <a:r>
              <a:rPr lang="en-US" sz="2000" err="1"/>
              <a:t>resultados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random forest </a:t>
            </a:r>
            <a:r>
              <a:rPr lang="en-US" sz="2000" err="1"/>
              <a:t>comparado</a:t>
            </a:r>
            <a:r>
              <a:rPr lang="en-US" sz="2000"/>
              <a:t> con </a:t>
            </a:r>
            <a:r>
              <a:rPr lang="en-US" sz="2000" err="1"/>
              <a:t>el</a:t>
            </a:r>
            <a:r>
              <a:rPr lang="en-US" sz="2000"/>
              <a:t> multinomial naive-bayes, </a:t>
            </a:r>
            <a:r>
              <a:rPr lang="en-US" sz="2000" err="1"/>
              <a:t>arrojando</a:t>
            </a:r>
            <a:r>
              <a:rPr lang="en-US" sz="2000"/>
              <a:t>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precisión</a:t>
            </a:r>
            <a:r>
              <a:rPr lang="en-US" sz="2000"/>
              <a:t> </a:t>
            </a:r>
            <a:r>
              <a:rPr lang="en-US" sz="2000" err="1"/>
              <a:t>más</a:t>
            </a:r>
            <a:r>
              <a:rPr lang="en-US" sz="2000"/>
              <a:t> </a:t>
            </a:r>
            <a:r>
              <a:rPr lang="en-US" sz="2000" err="1"/>
              <a:t>alta</a:t>
            </a:r>
            <a:r>
              <a:rPr lang="en-US" sz="2000"/>
              <a:t> entre ambos.</a:t>
            </a:r>
          </a:p>
        </p:txBody>
      </p:sp>
    </p:spTree>
    <p:extLst>
      <p:ext uri="{BB962C8B-B14F-4D97-AF65-F5344CB8AC3E}">
        <p14:creationId xmlns:p14="http://schemas.microsoft.com/office/powerpoint/2010/main" val="215483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1285-6126-851F-911C-48F5781C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F3A6-EA67-028A-EC34-310C0802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LARXEL. (2020). Cyberbullying Classification. Junio del 2022, de Kaggle Sitio web: </a:t>
            </a:r>
            <a:r>
              <a:rPr lang="en-US" sz="2000">
                <a:ea typeface="+mn-lt"/>
                <a:cs typeface="+mn-lt"/>
                <a:hlinkClick r:id="rId2"/>
              </a:rPr>
              <a:t>https://www.kaggle.com/datasets/andrewmvd/cyberbullying-classification?datasetId=1869236&amp;sortBy=voteCount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Irving Estrada. </a:t>
            </a:r>
            <a:r>
              <a:rPr lang="en-US" sz="2000" err="1">
                <a:ea typeface="+mn-lt"/>
                <a:cs typeface="+mn-lt"/>
              </a:rPr>
              <a:t>Github</a:t>
            </a:r>
            <a:r>
              <a:rPr lang="en-US" sz="2000">
                <a:ea typeface="+mn-lt"/>
                <a:cs typeface="+mn-lt"/>
              </a:rPr>
              <a:t>. 2022, Sitio web: </a:t>
            </a:r>
            <a:r>
              <a:rPr lang="en-US" sz="2000">
                <a:ea typeface="+mn-lt"/>
                <a:cs typeface="+mn-lt"/>
                <a:hlinkClick r:id="rId3"/>
              </a:rPr>
              <a:t>https://github.com/Irving-Estrada/Procesamiento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Thair Nu Phyu. (March 2009). Survey of Classification Techniques in Data Mining. Proceedings of the International </a:t>
            </a:r>
            <a:r>
              <a:rPr lang="en-US" sz="2000" err="1">
                <a:ea typeface="+mn-lt"/>
                <a:cs typeface="+mn-lt"/>
              </a:rPr>
              <a:t>MultiConference</a:t>
            </a:r>
            <a:r>
              <a:rPr lang="en-US" sz="2000">
                <a:ea typeface="+mn-lt"/>
                <a:cs typeface="+mn-lt"/>
              </a:rPr>
              <a:t> of Engineers and Computer Scientists , I.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C118-CC97-BE1C-FBB5-EE026AF766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3613-43C1-41B0-6738-F9449FE7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0915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s-MX"/>
              <a:t>¡G</a:t>
            </a:r>
            <a:r>
              <a:rPr lang="en-US" err="1"/>
              <a:t>racias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atención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s-MX"/>
              <a:t>¿</a:t>
            </a:r>
            <a:r>
              <a:rPr lang="en-US" err="1"/>
              <a:t>Qué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cyberbullying?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59890"/>
            <a:ext cx="9811379" cy="4953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s-MX"/>
              <a:t>Acoso con el uso de tecnologías digitales. Puede tener lugar en las redes sociales, plataformas de mensajería, plataformas de juegos y teléfonos móviles. Es un comportamiento repetido, dirigido a asustar, enojar o avergonzar a quienes son blanco.</a:t>
            </a:r>
            <a:endParaRPr lang="en-US"/>
          </a:p>
          <a:p>
            <a:pPr marL="457200" indent="-457200">
              <a:buChar char="•"/>
            </a:pPr>
            <a:r>
              <a:rPr lang="es-MX"/>
              <a:t>Deja una huella digital - un registro que puede resultar útil y proporcionar evidencia para ayudar a detener el abuso.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0F6AC-113B-E19A-A821-E5D61ECF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75" y="4857662"/>
            <a:ext cx="2671616" cy="18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D8C1-B50F-17E3-B0D0-5BDDEC04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ea typeface="+mj-lt"/>
                <a:cs typeface="+mj-lt"/>
              </a:rPr>
              <a:t>¿Por qué es importante detectar el </a:t>
            </a:r>
            <a:r>
              <a:rPr lang="en-US" b="1">
                <a:ea typeface="+mj-lt"/>
                <a:cs typeface="+mj-lt"/>
              </a:rPr>
              <a:t>cyberbullying?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254BD-1AD2-9431-91BF-C2449120E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37FA3-FAE9-FE82-A8DE-847C1BBF6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94F972-13F3-DF99-2FFE-3986AEE6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DB80A7-8B2F-A03E-9426-0FCD1809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6780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s-MX"/>
              <a:t>Consecuencias del</a:t>
            </a:r>
            <a:r>
              <a:rPr lang="en-US"/>
              <a:t> cyberbullying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C925E4-3D20-E198-3C32-2809EFA30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15735"/>
              </p:ext>
            </p:extLst>
          </p:nvPr>
        </p:nvGraphicFramePr>
        <p:xfrm>
          <a:off x="1166813" y="2017713"/>
          <a:ext cx="9780587" cy="3367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E01-ED55-C2F1-AC0E-236BB9CF9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err="1">
                <a:ea typeface="+mn-lt"/>
                <a:cs typeface="+mn-lt"/>
              </a:rPr>
              <a:t>Cuando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sufres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ciberacoso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puedes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sentirte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avergonzado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nervioso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ansioso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tener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dudas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sobre</a:t>
            </a:r>
            <a:r>
              <a:rPr lang="en-US">
                <a:ea typeface="+mn-lt"/>
                <a:cs typeface="+mn-lt"/>
              </a:rPr>
              <a:t> lo que la </a:t>
            </a:r>
            <a:r>
              <a:rPr lang="en-US" err="1">
                <a:ea typeface="+mn-lt"/>
                <a:cs typeface="+mn-lt"/>
              </a:rPr>
              <a:t>gente</a:t>
            </a:r>
            <a:r>
              <a:rPr lang="en-US">
                <a:ea typeface="+mn-lt"/>
                <a:cs typeface="+mn-lt"/>
              </a:rPr>
              <a:t> dice o </a:t>
            </a:r>
            <a:r>
              <a:rPr lang="en-US" err="1">
                <a:ea typeface="+mn-lt"/>
                <a:cs typeface="+mn-lt"/>
              </a:rPr>
              <a:t>piensa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ti</a:t>
            </a:r>
            <a:r>
              <a:rPr lang="en-US">
                <a:ea typeface="+mn-lt"/>
                <a:cs typeface="+mn-lt"/>
              </a:rPr>
              <a:t>. Esto </a:t>
            </a:r>
            <a:r>
              <a:rPr lang="en-US" err="1">
                <a:ea typeface="+mn-lt"/>
                <a:cs typeface="+mn-lt"/>
              </a:rPr>
              <a:t>puede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llevarte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aislarte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tus</a:t>
            </a:r>
            <a:r>
              <a:rPr lang="en-US">
                <a:ea typeface="+mn-lt"/>
                <a:cs typeface="+mn-lt"/>
              </a:rPr>
              <a:t> amigos y </a:t>
            </a:r>
            <a:r>
              <a:rPr lang="en-US" err="1">
                <a:ea typeface="+mn-lt"/>
                <a:cs typeface="+mn-lt"/>
              </a:rPr>
              <a:t>familiares</a:t>
            </a:r>
            <a:r>
              <a:rPr lang="en-US">
                <a:ea typeface="+mn-lt"/>
                <a:cs typeface="+mn-lt"/>
              </a:rPr>
              <a:t>, a </a:t>
            </a:r>
            <a:r>
              <a:rPr lang="en-US" err="1">
                <a:ea typeface="+mn-lt"/>
                <a:cs typeface="+mn-lt"/>
              </a:rPr>
              <a:t>tener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pensamientos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negativos</a:t>
            </a:r>
            <a:r>
              <a:rPr lang="en-US">
                <a:ea typeface="+mn-lt"/>
                <a:cs typeface="+mn-lt"/>
              </a:rPr>
              <a:t> y a </a:t>
            </a:r>
            <a:r>
              <a:rPr lang="en-US" err="1">
                <a:ea typeface="+mn-lt"/>
                <a:cs typeface="+mn-lt"/>
              </a:rPr>
              <a:t>sentirte</a:t>
            </a:r>
            <a:r>
              <a:rPr lang="en-US">
                <a:ea typeface="+mn-lt"/>
                <a:cs typeface="+mn-lt"/>
              </a:rPr>
              <a:t> culpable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cosas</a:t>
            </a:r>
            <a:r>
              <a:rPr lang="en-US">
                <a:ea typeface="+mn-lt"/>
                <a:cs typeface="+mn-lt"/>
              </a:rPr>
              <a:t> que has </a:t>
            </a:r>
            <a:r>
              <a:rPr lang="en-US" err="1">
                <a:ea typeface="+mn-lt"/>
                <a:cs typeface="+mn-lt"/>
              </a:rPr>
              <a:t>hecho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dejado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hacer</a:t>
            </a:r>
            <a:r>
              <a:rPr lang="en-US">
                <a:ea typeface="+mn-lt"/>
                <a:cs typeface="+mn-lt"/>
              </a:rPr>
              <a:t>, y a </a:t>
            </a:r>
            <a:r>
              <a:rPr lang="en-US" err="1">
                <a:ea typeface="+mn-lt"/>
                <a:cs typeface="+mn-lt"/>
              </a:rPr>
              <a:t>creer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juzgando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negativamente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También</a:t>
            </a:r>
            <a:r>
              <a:rPr lang="en-US">
                <a:ea typeface="+mn-lt"/>
                <a:cs typeface="+mn-lt"/>
              </a:rPr>
              <a:t> es habitual </a:t>
            </a:r>
            <a:r>
              <a:rPr lang="en-US" err="1">
                <a:ea typeface="+mn-lt"/>
                <a:cs typeface="+mn-lt"/>
              </a:rPr>
              <a:t>sentirse</a:t>
            </a:r>
            <a:r>
              <a:rPr lang="en-US">
                <a:ea typeface="+mn-lt"/>
                <a:cs typeface="+mn-lt"/>
              </a:rPr>
              <a:t> solo y </a:t>
            </a:r>
            <a:r>
              <a:rPr lang="en-US" err="1">
                <a:ea typeface="+mn-lt"/>
                <a:cs typeface="+mn-lt"/>
              </a:rPr>
              <a:t>abrumado</a:t>
            </a:r>
            <a:r>
              <a:rPr lang="en-US">
                <a:ea typeface="+mn-lt"/>
                <a:cs typeface="+mn-lt"/>
              </a:rPr>
              <a:t>, y </a:t>
            </a:r>
            <a:r>
              <a:rPr lang="en-US" err="1">
                <a:ea typeface="+mn-lt"/>
                <a:cs typeface="+mn-lt"/>
              </a:rPr>
              <a:t>sufrir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dolores</a:t>
            </a:r>
            <a:r>
              <a:rPr lang="en-US">
                <a:ea typeface="+mn-lt"/>
                <a:cs typeface="+mn-lt"/>
              </a:rPr>
              <a:t> de cabeza, </a:t>
            </a:r>
            <a:r>
              <a:rPr lang="en-US" err="1">
                <a:ea typeface="+mn-lt"/>
                <a:cs typeface="+mn-lt"/>
              </a:rPr>
              <a:t>náuseas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dolores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estómago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frecuentes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F6DAF-5B1D-2E35-8A6F-18A6BD070D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02DCD1-2C6B-F948-9F72-3BB0CF3D512E}" type="datetime1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E2885-8C02-7F95-1144-FD848E895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05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rmAutofit/>
          </a:bodyPr>
          <a:lstStyle/>
          <a:p>
            <a:r>
              <a:rPr lang="es-MX"/>
              <a:t>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60105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</a:t>
            </a:r>
            <a:r>
              <a:rPr lang="en-US" err="1"/>
              <a:t>onjunto</a:t>
            </a:r>
            <a:r>
              <a:rPr lang="en-US"/>
              <a:t> de </a:t>
            </a:r>
            <a:r>
              <a:rPr lang="en-US" err="1"/>
              <a:t>Datos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13BFA9-4583-43C6-BBB4-8E067A783E3F}"/>
              </a:ext>
            </a:extLst>
          </p:cNvPr>
          <p:cNvSpPr txBox="1">
            <a:spLocks/>
          </p:cNvSpPr>
          <p:nvPr/>
        </p:nvSpPr>
        <p:spPr>
          <a:xfrm>
            <a:off x="1139270" y="2016882"/>
            <a:ext cx="9807405" cy="6001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Nuestro</a:t>
            </a:r>
            <a:r>
              <a:rPr lang="en-US"/>
              <a:t> dataset “cyberbullying_tweets.csv” se </a:t>
            </a:r>
            <a:r>
              <a:rPr lang="en-US" err="1"/>
              <a:t>obtuvo</a:t>
            </a:r>
            <a:r>
              <a:rPr lang="en-US"/>
              <a:t> de Kaggle y </a:t>
            </a:r>
            <a:r>
              <a:rPr lang="en-US" err="1"/>
              <a:t>cuenta</a:t>
            </a:r>
            <a:r>
              <a:rPr lang="en-US"/>
              <a:t> con </a:t>
            </a:r>
            <a:r>
              <a:rPr lang="en-US">
                <a:ea typeface="+mn-lt"/>
                <a:cs typeface="+mn-lt"/>
              </a:rPr>
              <a:t>48,000 </a:t>
            </a:r>
            <a:r>
              <a:rPr lang="en-US" err="1"/>
              <a:t>registros</a:t>
            </a:r>
            <a:r>
              <a:rPr lang="en-US"/>
              <a:t> y 2 variables: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39BD45-8B2B-25E6-2799-42E6BDAE4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56001"/>
              </p:ext>
            </p:extLst>
          </p:nvPr>
        </p:nvGraphicFramePr>
        <p:xfrm>
          <a:off x="3983615" y="3684709"/>
          <a:ext cx="41187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357">
                  <a:extLst>
                    <a:ext uri="{9D8B030D-6E8A-4147-A177-3AD203B41FA5}">
                      <a16:colId xmlns:a16="http://schemas.microsoft.com/office/drawing/2014/main" val="2965592137"/>
                    </a:ext>
                  </a:extLst>
                </a:gridCol>
                <a:gridCol w="2059357">
                  <a:extLst>
                    <a:ext uri="{9D8B030D-6E8A-4147-A177-3AD203B41FA5}">
                      <a16:colId xmlns:a16="http://schemas.microsoft.com/office/drawing/2014/main" val="105216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/>
                        <a:t>Tipo de Variable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7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0" i="0" u="none" strike="noStrike" noProof="0">
                          <a:latin typeface="Tenorite"/>
                        </a:rPr>
                        <a:t>t</a:t>
                      </a:r>
                      <a:r>
                        <a:rPr lang="en-US" sz="1800" b="0" i="0" u="none" strike="noStrike" noProof="0" err="1">
                          <a:latin typeface="Tenorite"/>
                        </a:rPr>
                        <a:t>weet_text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0" i="0" u="none" strike="noStrike" noProof="0">
                          <a:latin typeface="Tenorite"/>
                        </a:rPr>
                        <a:t>t</a:t>
                      </a:r>
                      <a:r>
                        <a:rPr lang="en-US" sz="1800" b="0" i="0" u="none" strike="noStrike" noProof="0" err="1">
                          <a:latin typeface="Tenorite"/>
                        </a:rPr>
                        <a:t>exto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86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latin typeface="+mn-lt"/>
                        </a:rPr>
                        <a:t>cyberbullying_type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800" b="0" i="0" u="none" strike="noStrike" noProof="0">
                          <a:latin typeface="Tenorite"/>
                        </a:rPr>
                        <a:t>t</a:t>
                      </a:r>
                      <a:r>
                        <a:rPr lang="en-US" sz="1800" b="0" i="0" u="none" strike="noStrike" noProof="0" err="1">
                          <a:latin typeface="Tenorite"/>
                        </a:rPr>
                        <a:t>exto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Cyberbullying </vt:lpstr>
      <vt:lpstr>Agenda</vt:lpstr>
      <vt:lpstr>Introducción</vt:lpstr>
      <vt:lpstr>¿Qué es el cyberbullying?</vt:lpstr>
      <vt:lpstr>¿Por qué es importante detectar el cyberbullying?</vt:lpstr>
      <vt:lpstr>Consecuencias del cyberbullying</vt:lpstr>
      <vt:lpstr>PowerPoint Presentation</vt:lpstr>
      <vt:lpstr>Planteamiento del Problema</vt:lpstr>
      <vt:lpstr>Conjunto de Datos</vt:lpstr>
      <vt:lpstr>Problema a resolver</vt:lpstr>
      <vt:lpstr>Desarrollo</vt:lpstr>
      <vt:lpstr>PowerPoint Presentation</vt:lpstr>
      <vt:lpstr>Preprocesado de texto</vt:lpstr>
      <vt:lpstr>TF - IDF</vt:lpstr>
      <vt:lpstr>SMOTE</vt:lpstr>
      <vt:lpstr>Random Forest</vt:lpstr>
      <vt:lpstr>Multinomial Naïve Bayes</vt:lpstr>
      <vt:lpstr>Resultados</vt:lpstr>
      <vt:lpstr>En General</vt:lpstr>
      <vt:lpstr>Ethnicity</vt:lpstr>
      <vt:lpstr>Religion</vt:lpstr>
      <vt:lpstr>Age</vt:lpstr>
      <vt:lpstr>Gender</vt:lpstr>
      <vt:lpstr>Otros</vt:lpstr>
      <vt:lpstr>Not Cyberbullying</vt:lpstr>
      <vt:lpstr>Cyberbullying</vt:lpstr>
      <vt:lpstr>Random Forest</vt:lpstr>
      <vt:lpstr>Multinomial Naive-Bayes</vt:lpstr>
      <vt:lpstr>Comparativa</vt:lpstr>
      <vt:lpstr>Tipo de Cyberbullying</vt:lpstr>
      <vt:lpstr>Random Forest</vt:lpstr>
      <vt:lpstr>Multinomial Naive-Bayes</vt:lpstr>
      <vt:lpstr>Comparativa</vt:lpstr>
      <vt:lpstr>Conclusión</vt:lpstr>
      <vt:lpstr>Referencias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 Mediante Herramientas No Paramétricas</dc:title>
  <dc:creator>America Ramirez</dc:creator>
  <cp:revision>1</cp:revision>
  <dcterms:created xsi:type="dcterms:W3CDTF">2022-03-28T15:55:42Z</dcterms:created>
  <dcterms:modified xsi:type="dcterms:W3CDTF">2022-06-09T21:27:42Z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